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Raleway"/>
      <p:regular r:id="rId23"/>
      <p:bold r:id="rId24"/>
      <p:italic r:id="rId25"/>
      <p:boldItalic r:id="rId26"/>
    </p:embeddedFont>
    <p:embeddedFont>
      <p:font typeface="Oswald Medium"/>
      <p:regular r:id="rId27"/>
      <p:bold r:id="rId28"/>
    </p:embeddedFont>
    <p:embeddedFont>
      <p:font typeface="Raleway Black"/>
      <p:bold r:id="rId29"/>
      <p:boldItalic r:id="rId30"/>
    </p:embeddedFont>
    <p:embeddedFont>
      <p:font typeface="Oswald"/>
      <p:regular r:id="rId31"/>
      <p:bold r:id="rId32"/>
    </p:embeddedFont>
    <p:embeddedFont>
      <p:font typeface="Raleway ExtraLight"/>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7" roundtripDataSignature="AMtx7mgNkFUtzeH3IWGMJGRT8qcowOJ5/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OswaldMedium-bold.fntdata"/><Relationship Id="rId27" Type="http://schemas.openxmlformats.org/officeDocument/2006/relationships/font" Target="fonts/OswaldMedium-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alewayBlack-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swald-regular.fntdata"/><Relationship Id="rId30" Type="http://schemas.openxmlformats.org/officeDocument/2006/relationships/font" Target="fonts/RalewayBlack-boldItalic.fntdata"/><Relationship Id="rId11" Type="http://schemas.openxmlformats.org/officeDocument/2006/relationships/slide" Target="slides/slide7.xml"/><Relationship Id="rId33" Type="http://schemas.openxmlformats.org/officeDocument/2006/relationships/font" Target="fonts/RalewayExtraLight-regular.fntdata"/><Relationship Id="rId10" Type="http://schemas.openxmlformats.org/officeDocument/2006/relationships/slide" Target="slides/slide6.xml"/><Relationship Id="rId32" Type="http://schemas.openxmlformats.org/officeDocument/2006/relationships/font" Target="fonts/Oswald-bold.fntdata"/><Relationship Id="rId13" Type="http://schemas.openxmlformats.org/officeDocument/2006/relationships/slide" Target="slides/slide9.xml"/><Relationship Id="rId35" Type="http://schemas.openxmlformats.org/officeDocument/2006/relationships/font" Target="fonts/RalewayExtraLight-italic.fntdata"/><Relationship Id="rId12" Type="http://schemas.openxmlformats.org/officeDocument/2006/relationships/slide" Target="slides/slide8.xml"/><Relationship Id="rId34" Type="http://schemas.openxmlformats.org/officeDocument/2006/relationships/font" Target="fonts/RalewayExtraLight-bold.fntdata"/><Relationship Id="rId15" Type="http://schemas.openxmlformats.org/officeDocument/2006/relationships/slide" Target="slides/slide11.xml"/><Relationship Id="rId37" Type="http://customschemas.google.com/relationships/presentationmetadata" Target="metadata"/><Relationship Id="rId14" Type="http://schemas.openxmlformats.org/officeDocument/2006/relationships/slide" Target="slides/slide10.xml"/><Relationship Id="rId36" Type="http://schemas.openxmlformats.org/officeDocument/2006/relationships/font" Target="fonts/RalewayExtraLight-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6.png>
</file>

<file path=ppt/media/image17.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3e6fc05f84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23e6fc05f84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3e6fc05f84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23e6fc05f84_0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3e6fc05f84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g23e6fc05f84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3e6fc05f84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g23e6fc05f84_0_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3e6fc05f84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23e6fc05f84_0_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3e6fc05f84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23e6fc05f84_0_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3e6fc05f84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g23e6fc05f84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466297fef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2466297fef6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4038bbbb86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g24038bbbb86_1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3e6fc05f8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g23e6fc05f84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3e6fc05f8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g23e6fc05f84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3e6fc05f8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23e6fc05f84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3e6fc05f8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g23e6fc05f84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3e6fc05f8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g23e6fc05f84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3e6fc05f84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g23e6fc05f84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3e6fc05f84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23e6fc05f84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41"/>
          <p:cNvSpPr txBox="1"/>
          <p:nvPr>
            <p:ph type="ctrTitle"/>
          </p:nvPr>
        </p:nvSpPr>
        <p:spPr>
          <a:xfrm>
            <a:off x="713250" y="1494231"/>
            <a:ext cx="7717500" cy="148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sz="44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41"/>
          <p:cNvSpPr txBox="1"/>
          <p:nvPr>
            <p:ph idx="1" type="subTitle"/>
          </p:nvPr>
        </p:nvSpPr>
        <p:spPr>
          <a:xfrm>
            <a:off x="2160150" y="3234969"/>
            <a:ext cx="4823700" cy="414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1800">
                <a:latin typeface="Oswald"/>
                <a:ea typeface="Oswald"/>
                <a:cs typeface="Oswald"/>
                <a:sym typeface="Oswa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50"/>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bg>
      <p:bgPr>
        <a:blipFill>
          <a:blip r:embed="rId2">
            <a:alphaModFix/>
          </a:blip>
          <a:stretch>
            <a:fillRect/>
          </a:stretch>
        </a:blipFill>
      </p:bgPr>
    </p:bg>
    <p:spTree>
      <p:nvGrpSpPr>
        <p:cNvPr id="70" name="Shape 70"/>
        <p:cNvGrpSpPr/>
        <p:nvPr/>
      </p:nvGrpSpPr>
      <p:grpSpPr>
        <a:xfrm>
          <a:off x="0" y="0"/>
          <a:ext cx="0" cy="0"/>
          <a:chOff x="0" y="0"/>
          <a:chExt cx="0" cy="0"/>
        </a:xfrm>
      </p:grpSpPr>
      <p:sp>
        <p:nvSpPr>
          <p:cNvPr id="71" name="Google Shape;71;p51"/>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2" name="Shape 72"/>
        <p:cNvGrpSpPr/>
        <p:nvPr/>
      </p:nvGrpSpPr>
      <p:grpSpPr>
        <a:xfrm>
          <a:off x="0" y="0"/>
          <a:ext cx="0" cy="0"/>
          <a:chOff x="0" y="0"/>
          <a:chExt cx="0" cy="0"/>
        </a:xfrm>
      </p:grpSpPr>
      <p:sp>
        <p:nvSpPr>
          <p:cNvPr id="73" name="Google Shape;73;p52"/>
          <p:cNvSpPr txBox="1"/>
          <p:nvPr>
            <p:ph hasCustomPrompt="1" type="title"/>
          </p:nvPr>
        </p:nvSpPr>
        <p:spPr>
          <a:xfrm>
            <a:off x="713225" y="1771163"/>
            <a:ext cx="7717500" cy="109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8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74" name="Google Shape;74;p52"/>
          <p:cNvSpPr txBox="1"/>
          <p:nvPr>
            <p:ph idx="1" type="subTitle"/>
          </p:nvPr>
        </p:nvSpPr>
        <p:spPr>
          <a:xfrm>
            <a:off x="2622575" y="2752838"/>
            <a:ext cx="3898800" cy="61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bg>
      <p:bgPr>
        <a:blipFill>
          <a:blip r:embed="rId2">
            <a:alphaModFix/>
          </a:blip>
          <a:stretch>
            <a:fillRect/>
          </a:stretch>
        </a:blipFill>
      </p:bgPr>
    </p:bg>
    <p:spTree>
      <p:nvGrpSpPr>
        <p:cNvPr id="75" name="Shape 75"/>
        <p:cNvGrpSpPr/>
        <p:nvPr/>
      </p:nvGrpSpPr>
      <p:grpSpPr>
        <a:xfrm>
          <a:off x="0" y="0"/>
          <a:ext cx="0" cy="0"/>
          <a:chOff x="0" y="0"/>
          <a:chExt cx="0" cy="0"/>
        </a:xfrm>
      </p:grpSpPr>
      <p:sp>
        <p:nvSpPr>
          <p:cNvPr id="76" name="Google Shape;76;p53"/>
          <p:cNvSpPr txBox="1"/>
          <p:nvPr>
            <p:ph type="title"/>
          </p:nvPr>
        </p:nvSpPr>
        <p:spPr>
          <a:xfrm>
            <a:off x="1284000" y="558927"/>
            <a:ext cx="6576000" cy="828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6200"/>
              <a:buNone/>
              <a:defRPr sz="51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77" name="Google Shape;77;p53"/>
          <p:cNvSpPr txBox="1"/>
          <p:nvPr>
            <p:ph idx="1" type="subTitle"/>
          </p:nvPr>
        </p:nvSpPr>
        <p:spPr>
          <a:xfrm>
            <a:off x="1284000" y="1264952"/>
            <a:ext cx="65760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78" name="Google Shape;78;p53"/>
          <p:cNvSpPr txBox="1"/>
          <p:nvPr>
            <p:ph idx="2" type="title"/>
          </p:nvPr>
        </p:nvSpPr>
        <p:spPr>
          <a:xfrm>
            <a:off x="1284000" y="2015071"/>
            <a:ext cx="6576000" cy="828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6200"/>
              <a:buNone/>
              <a:defRPr sz="51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79" name="Google Shape;79;p53"/>
          <p:cNvSpPr txBox="1"/>
          <p:nvPr>
            <p:ph idx="3" type="subTitle"/>
          </p:nvPr>
        </p:nvSpPr>
        <p:spPr>
          <a:xfrm>
            <a:off x="1284000" y="2721090"/>
            <a:ext cx="65760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80" name="Google Shape;80;p53"/>
          <p:cNvSpPr txBox="1"/>
          <p:nvPr>
            <p:ph idx="4" type="title"/>
          </p:nvPr>
        </p:nvSpPr>
        <p:spPr>
          <a:xfrm>
            <a:off x="1284000" y="3471215"/>
            <a:ext cx="6576000" cy="828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6200"/>
              <a:buNone/>
              <a:defRPr sz="51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81" name="Google Shape;81;p53"/>
          <p:cNvSpPr txBox="1"/>
          <p:nvPr>
            <p:ph idx="5" type="subTitle"/>
          </p:nvPr>
        </p:nvSpPr>
        <p:spPr>
          <a:xfrm>
            <a:off x="1284000" y="4177240"/>
            <a:ext cx="65760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54"/>
          <p:cNvSpPr txBox="1"/>
          <p:nvPr>
            <p:ph type="title"/>
          </p:nvPr>
        </p:nvSpPr>
        <p:spPr>
          <a:xfrm>
            <a:off x="1388100" y="526350"/>
            <a:ext cx="6367800" cy="409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9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6">
    <p:bg>
      <p:bgPr>
        <a:blipFill>
          <a:blip r:embed="rId2">
            <a:alphaModFix/>
          </a:blip>
          <a:stretch>
            <a:fillRect/>
          </a:stretch>
        </a:blipFill>
      </p:bgPr>
    </p:bg>
    <p:spTree>
      <p:nvGrpSpPr>
        <p:cNvPr id="84" name="Shape 84"/>
        <p:cNvGrpSpPr/>
        <p:nvPr/>
      </p:nvGrpSpPr>
      <p:grpSpPr>
        <a:xfrm>
          <a:off x="0" y="0"/>
          <a:ext cx="0" cy="0"/>
          <a:chOff x="0" y="0"/>
          <a:chExt cx="0" cy="0"/>
        </a:xfrm>
      </p:grpSpPr>
      <p:sp>
        <p:nvSpPr>
          <p:cNvPr id="85" name="Google Shape;85;p55"/>
          <p:cNvSpPr txBox="1"/>
          <p:nvPr>
            <p:ph type="title"/>
          </p:nvPr>
        </p:nvSpPr>
        <p:spPr>
          <a:xfrm>
            <a:off x="2642547" y="2761308"/>
            <a:ext cx="3858900" cy="666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22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86" name="Google Shape;86;p55"/>
          <p:cNvSpPr txBox="1"/>
          <p:nvPr>
            <p:ph idx="1" type="subTitle"/>
          </p:nvPr>
        </p:nvSpPr>
        <p:spPr>
          <a:xfrm>
            <a:off x="2642547" y="1516808"/>
            <a:ext cx="3858900" cy="137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600"/>
              <a:buNone/>
              <a:defRPr sz="18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7" name="Shape 87"/>
        <p:cNvGrpSpPr/>
        <p:nvPr/>
      </p:nvGrpSpPr>
      <p:grpSpPr>
        <a:xfrm>
          <a:off x="0" y="0"/>
          <a:ext cx="0" cy="0"/>
          <a:chOff x="0" y="0"/>
          <a:chExt cx="0" cy="0"/>
        </a:xfrm>
      </p:grpSpPr>
      <p:pic>
        <p:nvPicPr>
          <p:cNvPr id="88" name="Google Shape;88;p56"/>
          <p:cNvPicPr preferRelativeResize="0"/>
          <p:nvPr/>
        </p:nvPicPr>
        <p:blipFill rotWithShape="1">
          <a:blip r:embed="rId2">
            <a:alphaModFix/>
          </a:blip>
          <a:srcRect b="0" l="0" r="0" t="0"/>
          <a:stretch/>
        </p:blipFill>
        <p:spPr>
          <a:xfrm>
            <a:off x="805700" y="0"/>
            <a:ext cx="8338301" cy="4534175"/>
          </a:xfrm>
          <a:prstGeom prst="rect">
            <a:avLst/>
          </a:prstGeom>
          <a:noFill/>
          <a:ln>
            <a:noFill/>
          </a:ln>
        </p:spPr>
      </p:pic>
      <p:sp>
        <p:nvSpPr>
          <p:cNvPr id="89" name="Google Shape;89;p56"/>
          <p:cNvSpPr txBox="1"/>
          <p:nvPr>
            <p:ph idx="1" type="body"/>
          </p:nvPr>
        </p:nvSpPr>
        <p:spPr>
          <a:xfrm>
            <a:off x="5393725" y="498700"/>
            <a:ext cx="3036900" cy="605100"/>
          </a:xfrm>
          <a:prstGeom prst="rect">
            <a:avLst/>
          </a:prstGeom>
          <a:no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400"/>
              <a:buNone/>
              <a:defRPr sz="2200">
                <a:latin typeface="Raleway Black"/>
                <a:ea typeface="Raleway Black"/>
                <a:cs typeface="Raleway Black"/>
                <a:sym typeface="Raleway Black"/>
              </a:defRPr>
            </a:lvl1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90" name="Shape 90"/>
        <p:cNvGrpSpPr/>
        <p:nvPr/>
      </p:nvGrpSpPr>
      <p:grpSpPr>
        <a:xfrm>
          <a:off x="0" y="0"/>
          <a:ext cx="0" cy="0"/>
          <a:chOff x="0" y="0"/>
          <a:chExt cx="0" cy="0"/>
        </a:xfrm>
      </p:grpSpPr>
      <p:sp>
        <p:nvSpPr>
          <p:cNvPr id="91" name="Google Shape;91;p57"/>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92" name="Google Shape;92;p57"/>
          <p:cNvSpPr txBox="1"/>
          <p:nvPr>
            <p:ph idx="1" type="subTitle"/>
          </p:nvPr>
        </p:nvSpPr>
        <p:spPr>
          <a:xfrm>
            <a:off x="1517575" y="2168950"/>
            <a:ext cx="2462400" cy="1402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3" name="Google Shape;93;p57"/>
          <p:cNvSpPr txBox="1"/>
          <p:nvPr>
            <p:ph idx="2" type="subTitle"/>
          </p:nvPr>
        </p:nvSpPr>
        <p:spPr>
          <a:xfrm>
            <a:off x="5170725" y="2168950"/>
            <a:ext cx="2462400" cy="1402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4" name="Google Shape;94;p57"/>
          <p:cNvSpPr txBox="1"/>
          <p:nvPr>
            <p:ph idx="3" type="title"/>
          </p:nvPr>
        </p:nvSpPr>
        <p:spPr>
          <a:xfrm>
            <a:off x="1926925" y="1810525"/>
            <a:ext cx="1643700" cy="43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95" name="Google Shape;95;p57"/>
          <p:cNvSpPr txBox="1"/>
          <p:nvPr>
            <p:ph idx="4" type="title"/>
          </p:nvPr>
        </p:nvSpPr>
        <p:spPr>
          <a:xfrm>
            <a:off x="5580075" y="1810525"/>
            <a:ext cx="1643700" cy="43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bg>
      <p:bgPr>
        <a:blipFill>
          <a:blip r:embed="rId2">
            <a:alphaModFix/>
          </a:blip>
          <a:stretch>
            <a:fillRect/>
          </a:stretch>
        </a:blipFill>
      </p:bgPr>
    </p:bg>
    <p:spTree>
      <p:nvGrpSpPr>
        <p:cNvPr id="96" name="Shape 96"/>
        <p:cNvGrpSpPr/>
        <p:nvPr/>
      </p:nvGrpSpPr>
      <p:grpSpPr>
        <a:xfrm>
          <a:off x="0" y="0"/>
          <a:ext cx="0" cy="0"/>
          <a:chOff x="0" y="0"/>
          <a:chExt cx="0" cy="0"/>
        </a:xfrm>
      </p:grpSpPr>
      <p:sp>
        <p:nvSpPr>
          <p:cNvPr id="97" name="Google Shape;97;p58"/>
          <p:cNvSpPr txBox="1"/>
          <p:nvPr>
            <p:ph idx="1" type="subTitle"/>
          </p:nvPr>
        </p:nvSpPr>
        <p:spPr>
          <a:xfrm>
            <a:off x="1516500" y="1550350"/>
            <a:ext cx="4469100" cy="2905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595959"/>
              </a:buClr>
              <a:buSzPts val="1000"/>
              <a:buFont typeface="Anaheim"/>
              <a:buAutoNum type="arabicPeriod"/>
              <a:defRPr sz="1600"/>
            </a:lvl1pPr>
            <a:lvl2pPr lvl="1" algn="l">
              <a:lnSpc>
                <a:spcPct val="100000"/>
              </a:lnSpc>
              <a:spcBef>
                <a:spcPts val="0"/>
              </a:spcBef>
              <a:spcAft>
                <a:spcPts val="0"/>
              </a:spcAft>
              <a:buClr>
                <a:srgbClr val="595959"/>
              </a:buClr>
              <a:buSzPts val="1400"/>
              <a:buFont typeface="Anaheim"/>
              <a:buAutoNum type="alphaLcPeriod"/>
              <a:defRPr/>
            </a:lvl2pPr>
            <a:lvl3pPr lvl="2" algn="l">
              <a:lnSpc>
                <a:spcPct val="100000"/>
              </a:lnSpc>
              <a:spcBef>
                <a:spcPts val="0"/>
              </a:spcBef>
              <a:spcAft>
                <a:spcPts val="0"/>
              </a:spcAft>
              <a:buClr>
                <a:srgbClr val="595959"/>
              </a:buClr>
              <a:buSzPts val="1400"/>
              <a:buFont typeface="Anaheim"/>
              <a:buAutoNum type="romanLcPeriod"/>
              <a:defRPr/>
            </a:lvl3pPr>
            <a:lvl4pPr lvl="3" algn="l">
              <a:lnSpc>
                <a:spcPct val="100000"/>
              </a:lnSpc>
              <a:spcBef>
                <a:spcPts val="0"/>
              </a:spcBef>
              <a:spcAft>
                <a:spcPts val="0"/>
              </a:spcAft>
              <a:buClr>
                <a:srgbClr val="595959"/>
              </a:buClr>
              <a:buSzPts val="1400"/>
              <a:buFont typeface="Anaheim"/>
              <a:buAutoNum type="arabicPeriod"/>
              <a:defRPr/>
            </a:lvl4pPr>
            <a:lvl5pPr lvl="4" algn="l">
              <a:lnSpc>
                <a:spcPct val="100000"/>
              </a:lnSpc>
              <a:spcBef>
                <a:spcPts val="0"/>
              </a:spcBef>
              <a:spcAft>
                <a:spcPts val="0"/>
              </a:spcAft>
              <a:buClr>
                <a:srgbClr val="595959"/>
              </a:buClr>
              <a:buSzPts val="1400"/>
              <a:buFont typeface="Anaheim"/>
              <a:buAutoNum type="alphaLcPeriod"/>
              <a:defRPr/>
            </a:lvl5pPr>
            <a:lvl6pPr lvl="5" algn="l">
              <a:lnSpc>
                <a:spcPct val="100000"/>
              </a:lnSpc>
              <a:spcBef>
                <a:spcPts val="0"/>
              </a:spcBef>
              <a:spcAft>
                <a:spcPts val="0"/>
              </a:spcAft>
              <a:buClr>
                <a:srgbClr val="595959"/>
              </a:buClr>
              <a:buSzPts val="1400"/>
              <a:buFont typeface="Anaheim"/>
              <a:buAutoNum type="romanLcPeriod"/>
              <a:defRPr/>
            </a:lvl6pPr>
            <a:lvl7pPr lvl="6" algn="l">
              <a:lnSpc>
                <a:spcPct val="100000"/>
              </a:lnSpc>
              <a:spcBef>
                <a:spcPts val="0"/>
              </a:spcBef>
              <a:spcAft>
                <a:spcPts val="0"/>
              </a:spcAft>
              <a:buClr>
                <a:srgbClr val="595959"/>
              </a:buClr>
              <a:buSzPts val="1400"/>
              <a:buFont typeface="Anaheim"/>
              <a:buAutoNum type="arabicPeriod"/>
              <a:defRPr/>
            </a:lvl7pPr>
            <a:lvl8pPr lvl="7" algn="l">
              <a:lnSpc>
                <a:spcPct val="100000"/>
              </a:lnSpc>
              <a:spcBef>
                <a:spcPts val="0"/>
              </a:spcBef>
              <a:spcAft>
                <a:spcPts val="0"/>
              </a:spcAft>
              <a:buClr>
                <a:srgbClr val="595959"/>
              </a:buClr>
              <a:buSzPts val="1400"/>
              <a:buFont typeface="Anaheim"/>
              <a:buAutoNum type="alphaLcPeriod"/>
              <a:defRPr/>
            </a:lvl8pPr>
            <a:lvl9pPr lvl="8" algn="l">
              <a:lnSpc>
                <a:spcPct val="100000"/>
              </a:lnSpc>
              <a:spcBef>
                <a:spcPts val="0"/>
              </a:spcBef>
              <a:spcAft>
                <a:spcPts val="0"/>
              </a:spcAft>
              <a:buClr>
                <a:srgbClr val="595959"/>
              </a:buClr>
              <a:buSzPts val="1400"/>
              <a:buFont typeface="Anaheim"/>
              <a:buAutoNum type="romanLcPeriod"/>
              <a:defRPr/>
            </a:lvl9pPr>
          </a:lstStyle>
          <a:p/>
        </p:txBody>
      </p:sp>
      <p:sp>
        <p:nvSpPr>
          <p:cNvPr id="98" name="Google Shape;98;p58"/>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18">
    <p:bg>
      <p:bgPr>
        <a:blipFill>
          <a:blip r:embed="rId2">
            <a:alphaModFix/>
          </a:blip>
          <a:stretch>
            <a:fillRect/>
          </a:stretch>
        </a:blipFill>
      </p:bgPr>
    </p:bg>
    <p:spTree>
      <p:nvGrpSpPr>
        <p:cNvPr id="99" name="Shape 99"/>
        <p:cNvGrpSpPr/>
        <p:nvPr/>
      </p:nvGrpSpPr>
      <p:grpSpPr>
        <a:xfrm>
          <a:off x="0" y="0"/>
          <a:ext cx="0" cy="0"/>
          <a:chOff x="0" y="0"/>
          <a:chExt cx="0" cy="0"/>
        </a:xfrm>
      </p:grpSpPr>
      <p:sp>
        <p:nvSpPr>
          <p:cNvPr id="100" name="Google Shape;100;p59"/>
          <p:cNvSpPr txBox="1"/>
          <p:nvPr>
            <p:ph idx="1" type="subTitle"/>
          </p:nvPr>
        </p:nvSpPr>
        <p:spPr>
          <a:xfrm>
            <a:off x="5747725" y="3516700"/>
            <a:ext cx="2879700" cy="94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59"/>
          <p:cNvSpPr txBox="1"/>
          <p:nvPr>
            <p:ph idx="2" type="subTitle"/>
          </p:nvPr>
        </p:nvSpPr>
        <p:spPr>
          <a:xfrm>
            <a:off x="5396438" y="3047650"/>
            <a:ext cx="31089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200"/>
              <a:buFont typeface="Raleway"/>
              <a:buNone/>
              <a:defRPr b="1" sz="2200">
                <a:latin typeface="Raleway"/>
                <a:ea typeface="Raleway"/>
                <a:cs typeface="Raleway"/>
                <a:sym typeface="Raleway"/>
              </a:defRPr>
            </a:lvl1pPr>
            <a:lvl2pPr lvl="1" algn="l">
              <a:lnSpc>
                <a:spcPct val="100000"/>
              </a:lnSpc>
              <a:spcBef>
                <a:spcPts val="0"/>
              </a:spcBef>
              <a:spcAft>
                <a:spcPts val="0"/>
              </a:spcAft>
              <a:buSzPts val="2200"/>
              <a:buFont typeface="Raleway"/>
              <a:buNone/>
              <a:defRPr b="1" sz="2200">
                <a:latin typeface="Raleway"/>
                <a:ea typeface="Raleway"/>
                <a:cs typeface="Raleway"/>
                <a:sym typeface="Raleway"/>
              </a:defRPr>
            </a:lvl2pPr>
            <a:lvl3pPr lvl="2" algn="l">
              <a:lnSpc>
                <a:spcPct val="100000"/>
              </a:lnSpc>
              <a:spcBef>
                <a:spcPts val="0"/>
              </a:spcBef>
              <a:spcAft>
                <a:spcPts val="0"/>
              </a:spcAft>
              <a:buSzPts val="2200"/>
              <a:buFont typeface="Raleway"/>
              <a:buNone/>
              <a:defRPr b="1" sz="2200">
                <a:latin typeface="Raleway"/>
                <a:ea typeface="Raleway"/>
                <a:cs typeface="Raleway"/>
                <a:sym typeface="Raleway"/>
              </a:defRPr>
            </a:lvl3pPr>
            <a:lvl4pPr lvl="3" algn="l">
              <a:lnSpc>
                <a:spcPct val="100000"/>
              </a:lnSpc>
              <a:spcBef>
                <a:spcPts val="0"/>
              </a:spcBef>
              <a:spcAft>
                <a:spcPts val="0"/>
              </a:spcAft>
              <a:buSzPts val="2200"/>
              <a:buFont typeface="Raleway"/>
              <a:buNone/>
              <a:defRPr b="1" sz="2200">
                <a:latin typeface="Raleway"/>
                <a:ea typeface="Raleway"/>
                <a:cs typeface="Raleway"/>
                <a:sym typeface="Raleway"/>
              </a:defRPr>
            </a:lvl4pPr>
            <a:lvl5pPr lvl="4" algn="l">
              <a:lnSpc>
                <a:spcPct val="100000"/>
              </a:lnSpc>
              <a:spcBef>
                <a:spcPts val="0"/>
              </a:spcBef>
              <a:spcAft>
                <a:spcPts val="0"/>
              </a:spcAft>
              <a:buSzPts val="2200"/>
              <a:buFont typeface="Raleway"/>
              <a:buNone/>
              <a:defRPr b="1" sz="2200">
                <a:latin typeface="Raleway"/>
                <a:ea typeface="Raleway"/>
                <a:cs typeface="Raleway"/>
                <a:sym typeface="Raleway"/>
              </a:defRPr>
            </a:lvl5pPr>
            <a:lvl6pPr lvl="5" algn="l">
              <a:lnSpc>
                <a:spcPct val="100000"/>
              </a:lnSpc>
              <a:spcBef>
                <a:spcPts val="0"/>
              </a:spcBef>
              <a:spcAft>
                <a:spcPts val="0"/>
              </a:spcAft>
              <a:buSzPts val="2200"/>
              <a:buFont typeface="Raleway"/>
              <a:buNone/>
              <a:defRPr b="1" sz="2200">
                <a:latin typeface="Raleway"/>
                <a:ea typeface="Raleway"/>
                <a:cs typeface="Raleway"/>
                <a:sym typeface="Raleway"/>
              </a:defRPr>
            </a:lvl6pPr>
            <a:lvl7pPr lvl="6" algn="l">
              <a:lnSpc>
                <a:spcPct val="100000"/>
              </a:lnSpc>
              <a:spcBef>
                <a:spcPts val="0"/>
              </a:spcBef>
              <a:spcAft>
                <a:spcPts val="0"/>
              </a:spcAft>
              <a:buSzPts val="2200"/>
              <a:buFont typeface="Raleway"/>
              <a:buNone/>
              <a:defRPr b="1" sz="2200">
                <a:latin typeface="Raleway"/>
                <a:ea typeface="Raleway"/>
                <a:cs typeface="Raleway"/>
                <a:sym typeface="Raleway"/>
              </a:defRPr>
            </a:lvl7pPr>
            <a:lvl8pPr lvl="7" algn="l">
              <a:lnSpc>
                <a:spcPct val="100000"/>
              </a:lnSpc>
              <a:spcBef>
                <a:spcPts val="0"/>
              </a:spcBef>
              <a:spcAft>
                <a:spcPts val="0"/>
              </a:spcAft>
              <a:buSzPts val="2200"/>
              <a:buFont typeface="Raleway"/>
              <a:buNone/>
              <a:defRPr b="1" sz="2200">
                <a:latin typeface="Raleway"/>
                <a:ea typeface="Raleway"/>
                <a:cs typeface="Raleway"/>
                <a:sym typeface="Raleway"/>
              </a:defRPr>
            </a:lvl8pPr>
            <a:lvl9pPr lvl="8" algn="l">
              <a:lnSpc>
                <a:spcPct val="100000"/>
              </a:lnSpc>
              <a:spcBef>
                <a:spcPts val="0"/>
              </a:spcBef>
              <a:spcAft>
                <a:spcPts val="0"/>
              </a:spcAft>
              <a:buSzPts val="2200"/>
              <a:buFont typeface="Raleway"/>
              <a:buNone/>
              <a:defRPr b="1" sz="2200">
                <a:latin typeface="Raleway"/>
                <a:ea typeface="Raleway"/>
                <a:cs typeface="Raleway"/>
                <a:sym typeface="Raleway"/>
              </a:defRPr>
            </a:lvl9pPr>
          </a:lstStyle>
          <a:p/>
        </p:txBody>
      </p:sp>
      <p:sp>
        <p:nvSpPr>
          <p:cNvPr id="102" name="Google Shape;102;p59"/>
          <p:cNvSpPr txBox="1"/>
          <p:nvPr>
            <p:ph idx="3" type="subTitle"/>
          </p:nvPr>
        </p:nvSpPr>
        <p:spPr>
          <a:xfrm>
            <a:off x="5396438" y="2000500"/>
            <a:ext cx="2879700" cy="94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3" name="Google Shape;103;p59"/>
          <p:cNvSpPr txBox="1"/>
          <p:nvPr>
            <p:ph idx="4" type="subTitle"/>
          </p:nvPr>
        </p:nvSpPr>
        <p:spPr>
          <a:xfrm>
            <a:off x="5391138" y="1531450"/>
            <a:ext cx="31089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200"/>
              <a:buFont typeface="Raleway"/>
              <a:buNone/>
              <a:defRPr b="1" sz="2200">
                <a:latin typeface="Raleway"/>
                <a:ea typeface="Raleway"/>
                <a:cs typeface="Raleway"/>
                <a:sym typeface="Raleway"/>
              </a:defRPr>
            </a:lvl1pPr>
            <a:lvl2pPr lvl="1" algn="l">
              <a:lnSpc>
                <a:spcPct val="100000"/>
              </a:lnSpc>
              <a:spcBef>
                <a:spcPts val="0"/>
              </a:spcBef>
              <a:spcAft>
                <a:spcPts val="0"/>
              </a:spcAft>
              <a:buSzPts val="2200"/>
              <a:buFont typeface="Raleway"/>
              <a:buNone/>
              <a:defRPr b="1" sz="2200">
                <a:latin typeface="Raleway"/>
                <a:ea typeface="Raleway"/>
                <a:cs typeface="Raleway"/>
                <a:sym typeface="Raleway"/>
              </a:defRPr>
            </a:lvl2pPr>
            <a:lvl3pPr lvl="2" algn="l">
              <a:lnSpc>
                <a:spcPct val="100000"/>
              </a:lnSpc>
              <a:spcBef>
                <a:spcPts val="0"/>
              </a:spcBef>
              <a:spcAft>
                <a:spcPts val="0"/>
              </a:spcAft>
              <a:buSzPts val="2200"/>
              <a:buFont typeface="Raleway"/>
              <a:buNone/>
              <a:defRPr b="1" sz="2200">
                <a:latin typeface="Raleway"/>
                <a:ea typeface="Raleway"/>
                <a:cs typeface="Raleway"/>
                <a:sym typeface="Raleway"/>
              </a:defRPr>
            </a:lvl3pPr>
            <a:lvl4pPr lvl="3" algn="l">
              <a:lnSpc>
                <a:spcPct val="100000"/>
              </a:lnSpc>
              <a:spcBef>
                <a:spcPts val="0"/>
              </a:spcBef>
              <a:spcAft>
                <a:spcPts val="0"/>
              </a:spcAft>
              <a:buSzPts val="2200"/>
              <a:buFont typeface="Raleway"/>
              <a:buNone/>
              <a:defRPr b="1" sz="2200">
                <a:latin typeface="Raleway"/>
                <a:ea typeface="Raleway"/>
                <a:cs typeface="Raleway"/>
                <a:sym typeface="Raleway"/>
              </a:defRPr>
            </a:lvl4pPr>
            <a:lvl5pPr lvl="4" algn="l">
              <a:lnSpc>
                <a:spcPct val="100000"/>
              </a:lnSpc>
              <a:spcBef>
                <a:spcPts val="0"/>
              </a:spcBef>
              <a:spcAft>
                <a:spcPts val="0"/>
              </a:spcAft>
              <a:buSzPts val="2200"/>
              <a:buFont typeface="Raleway"/>
              <a:buNone/>
              <a:defRPr b="1" sz="2200">
                <a:latin typeface="Raleway"/>
                <a:ea typeface="Raleway"/>
                <a:cs typeface="Raleway"/>
                <a:sym typeface="Raleway"/>
              </a:defRPr>
            </a:lvl5pPr>
            <a:lvl6pPr lvl="5" algn="l">
              <a:lnSpc>
                <a:spcPct val="100000"/>
              </a:lnSpc>
              <a:spcBef>
                <a:spcPts val="0"/>
              </a:spcBef>
              <a:spcAft>
                <a:spcPts val="0"/>
              </a:spcAft>
              <a:buSzPts val="2200"/>
              <a:buFont typeface="Raleway"/>
              <a:buNone/>
              <a:defRPr b="1" sz="2200">
                <a:latin typeface="Raleway"/>
                <a:ea typeface="Raleway"/>
                <a:cs typeface="Raleway"/>
                <a:sym typeface="Raleway"/>
              </a:defRPr>
            </a:lvl6pPr>
            <a:lvl7pPr lvl="6" algn="l">
              <a:lnSpc>
                <a:spcPct val="100000"/>
              </a:lnSpc>
              <a:spcBef>
                <a:spcPts val="0"/>
              </a:spcBef>
              <a:spcAft>
                <a:spcPts val="0"/>
              </a:spcAft>
              <a:buSzPts val="2200"/>
              <a:buFont typeface="Raleway"/>
              <a:buNone/>
              <a:defRPr b="1" sz="2200">
                <a:latin typeface="Raleway"/>
                <a:ea typeface="Raleway"/>
                <a:cs typeface="Raleway"/>
                <a:sym typeface="Raleway"/>
              </a:defRPr>
            </a:lvl7pPr>
            <a:lvl8pPr lvl="7" algn="l">
              <a:lnSpc>
                <a:spcPct val="100000"/>
              </a:lnSpc>
              <a:spcBef>
                <a:spcPts val="0"/>
              </a:spcBef>
              <a:spcAft>
                <a:spcPts val="0"/>
              </a:spcAft>
              <a:buSzPts val="2200"/>
              <a:buFont typeface="Raleway"/>
              <a:buNone/>
              <a:defRPr b="1" sz="2200">
                <a:latin typeface="Raleway"/>
                <a:ea typeface="Raleway"/>
                <a:cs typeface="Raleway"/>
                <a:sym typeface="Raleway"/>
              </a:defRPr>
            </a:lvl8pPr>
            <a:lvl9pPr lvl="8" algn="l">
              <a:lnSpc>
                <a:spcPct val="100000"/>
              </a:lnSpc>
              <a:spcBef>
                <a:spcPts val="0"/>
              </a:spcBef>
              <a:spcAft>
                <a:spcPts val="0"/>
              </a:spcAft>
              <a:buSzPts val="2200"/>
              <a:buFont typeface="Raleway"/>
              <a:buNone/>
              <a:defRPr b="1" sz="2200">
                <a:latin typeface="Raleway"/>
                <a:ea typeface="Raleway"/>
                <a:cs typeface="Raleway"/>
                <a:sym typeface="Raleway"/>
              </a:defRPr>
            </a:lvl9pPr>
          </a:lstStyle>
          <a:p/>
        </p:txBody>
      </p:sp>
      <p:sp>
        <p:nvSpPr>
          <p:cNvPr id="104" name="Google Shape;104;p59"/>
          <p:cNvSpPr txBox="1"/>
          <p:nvPr>
            <p:ph idx="5" type="subTitle"/>
          </p:nvPr>
        </p:nvSpPr>
        <p:spPr>
          <a:xfrm>
            <a:off x="873163" y="3515875"/>
            <a:ext cx="2879700" cy="942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6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59"/>
          <p:cNvSpPr txBox="1"/>
          <p:nvPr>
            <p:ph idx="6" type="subTitle"/>
          </p:nvPr>
        </p:nvSpPr>
        <p:spPr>
          <a:xfrm>
            <a:off x="643963" y="3047650"/>
            <a:ext cx="3108900" cy="30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200"/>
              <a:buFont typeface="Raleway"/>
              <a:buNone/>
              <a:defRPr b="1" sz="2200">
                <a:latin typeface="Raleway"/>
                <a:ea typeface="Raleway"/>
                <a:cs typeface="Raleway"/>
                <a:sym typeface="Raleway"/>
              </a:defRPr>
            </a:lvl1pPr>
            <a:lvl2pPr lvl="1" algn="r">
              <a:lnSpc>
                <a:spcPct val="100000"/>
              </a:lnSpc>
              <a:spcBef>
                <a:spcPts val="0"/>
              </a:spcBef>
              <a:spcAft>
                <a:spcPts val="0"/>
              </a:spcAft>
              <a:buSzPts val="2200"/>
              <a:buFont typeface="Raleway"/>
              <a:buNone/>
              <a:defRPr b="1" sz="2200">
                <a:latin typeface="Raleway"/>
                <a:ea typeface="Raleway"/>
                <a:cs typeface="Raleway"/>
                <a:sym typeface="Raleway"/>
              </a:defRPr>
            </a:lvl2pPr>
            <a:lvl3pPr lvl="2" algn="r">
              <a:lnSpc>
                <a:spcPct val="100000"/>
              </a:lnSpc>
              <a:spcBef>
                <a:spcPts val="0"/>
              </a:spcBef>
              <a:spcAft>
                <a:spcPts val="0"/>
              </a:spcAft>
              <a:buSzPts val="2200"/>
              <a:buFont typeface="Raleway"/>
              <a:buNone/>
              <a:defRPr b="1" sz="2200">
                <a:latin typeface="Raleway"/>
                <a:ea typeface="Raleway"/>
                <a:cs typeface="Raleway"/>
                <a:sym typeface="Raleway"/>
              </a:defRPr>
            </a:lvl3pPr>
            <a:lvl4pPr lvl="3" algn="r">
              <a:lnSpc>
                <a:spcPct val="100000"/>
              </a:lnSpc>
              <a:spcBef>
                <a:spcPts val="0"/>
              </a:spcBef>
              <a:spcAft>
                <a:spcPts val="0"/>
              </a:spcAft>
              <a:buSzPts val="2200"/>
              <a:buFont typeface="Raleway"/>
              <a:buNone/>
              <a:defRPr b="1" sz="2200">
                <a:latin typeface="Raleway"/>
                <a:ea typeface="Raleway"/>
                <a:cs typeface="Raleway"/>
                <a:sym typeface="Raleway"/>
              </a:defRPr>
            </a:lvl4pPr>
            <a:lvl5pPr lvl="4" algn="r">
              <a:lnSpc>
                <a:spcPct val="100000"/>
              </a:lnSpc>
              <a:spcBef>
                <a:spcPts val="0"/>
              </a:spcBef>
              <a:spcAft>
                <a:spcPts val="0"/>
              </a:spcAft>
              <a:buSzPts val="2200"/>
              <a:buFont typeface="Raleway"/>
              <a:buNone/>
              <a:defRPr b="1" sz="2200">
                <a:latin typeface="Raleway"/>
                <a:ea typeface="Raleway"/>
                <a:cs typeface="Raleway"/>
                <a:sym typeface="Raleway"/>
              </a:defRPr>
            </a:lvl5pPr>
            <a:lvl6pPr lvl="5" algn="r">
              <a:lnSpc>
                <a:spcPct val="100000"/>
              </a:lnSpc>
              <a:spcBef>
                <a:spcPts val="0"/>
              </a:spcBef>
              <a:spcAft>
                <a:spcPts val="0"/>
              </a:spcAft>
              <a:buSzPts val="2200"/>
              <a:buFont typeface="Raleway"/>
              <a:buNone/>
              <a:defRPr b="1" sz="2200">
                <a:latin typeface="Raleway"/>
                <a:ea typeface="Raleway"/>
                <a:cs typeface="Raleway"/>
                <a:sym typeface="Raleway"/>
              </a:defRPr>
            </a:lvl6pPr>
            <a:lvl7pPr lvl="6" algn="r">
              <a:lnSpc>
                <a:spcPct val="100000"/>
              </a:lnSpc>
              <a:spcBef>
                <a:spcPts val="0"/>
              </a:spcBef>
              <a:spcAft>
                <a:spcPts val="0"/>
              </a:spcAft>
              <a:buSzPts val="2200"/>
              <a:buFont typeface="Raleway"/>
              <a:buNone/>
              <a:defRPr b="1" sz="2200">
                <a:latin typeface="Raleway"/>
                <a:ea typeface="Raleway"/>
                <a:cs typeface="Raleway"/>
                <a:sym typeface="Raleway"/>
              </a:defRPr>
            </a:lvl7pPr>
            <a:lvl8pPr lvl="7" algn="r">
              <a:lnSpc>
                <a:spcPct val="100000"/>
              </a:lnSpc>
              <a:spcBef>
                <a:spcPts val="0"/>
              </a:spcBef>
              <a:spcAft>
                <a:spcPts val="0"/>
              </a:spcAft>
              <a:buSzPts val="2200"/>
              <a:buFont typeface="Raleway"/>
              <a:buNone/>
              <a:defRPr b="1" sz="2200">
                <a:latin typeface="Raleway"/>
                <a:ea typeface="Raleway"/>
                <a:cs typeface="Raleway"/>
                <a:sym typeface="Raleway"/>
              </a:defRPr>
            </a:lvl8pPr>
            <a:lvl9pPr lvl="8" algn="r">
              <a:lnSpc>
                <a:spcPct val="100000"/>
              </a:lnSpc>
              <a:spcBef>
                <a:spcPts val="0"/>
              </a:spcBef>
              <a:spcAft>
                <a:spcPts val="0"/>
              </a:spcAft>
              <a:buSzPts val="2200"/>
              <a:buFont typeface="Raleway"/>
              <a:buNone/>
              <a:defRPr b="1" sz="2200">
                <a:latin typeface="Raleway"/>
                <a:ea typeface="Raleway"/>
                <a:cs typeface="Raleway"/>
                <a:sym typeface="Raleway"/>
              </a:defRPr>
            </a:lvl9pPr>
          </a:lstStyle>
          <a:p/>
        </p:txBody>
      </p:sp>
      <p:sp>
        <p:nvSpPr>
          <p:cNvPr id="106" name="Google Shape;106;p59"/>
          <p:cNvSpPr txBox="1"/>
          <p:nvPr>
            <p:ph idx="7" type="subTitle"/>
          </p:nvPr>
        </p:nvSpPr>
        <p:spPr>
          <a:xfrm>
            <a:off x="873163" y="2000500"/>
            <a:ext cx="2879700" cy="942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6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59"/>
          <p:cNvSpPr txBox="1"/>
          <p:nvPr>
            <p:ph idx="8" type="subTitle"/>
          </p:nvPr>
        </p:nvSpPr>
        <p:spPr>
          <a:xfrm>
            <a:off x="638663" y="1530625"/>
            <a:ext cx="3108900" cy="30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200"/>
              <a:buFont typeface="Raleway"/>
              <a:buNone/>
              <a:defRPr b="1" sz="2200">
                <a:latin typeface="Raleway"/>
                <a:ea typeface="Raleway"/>
                <a:cs typeface="Raleway"/>
                <a:sym typeface="Raleway"/>
              </a:defRPr>
            </a:lvl1pPr>
            <a:lvl2pPr lvl="1" algn="r">
              <a:lnSpc>
                <a:spcPct val="100000"/>
              </a:lnSpc>
              <a:spcBef>
                <a:spcPts val="0"/>
              </a:spcBef>
              <a:spcAft>
                <a:spcPts val="0"/>
              </a:spcAft>
              <a:buSzPts val="2200"/>
              <a:buFont typeface="Raleway"/>
              <a:buNone/>
              <a:defRPr b="1" sz="2200">
                <a:latin typeface="Raleway"/>
                <a:ea typeface="Raleway"/>
                <a:cs typeface="Raleway"/>
                <a:sym typeface="Raleway"/>
              </a:defRPr>
            </a:lvl2pPr>
            <a:lvl3pPr lvl="2" algn="r">
              <a:lnSpc>
                <a:spcPct val="100000"/>
              </a:lnSpc>
              <a:spcBef>
                <a:spcPts val="0"/>
              </a:spcBef>
              <a:spcAft>
                <a:spcPts val="0"/>
              </a:spcAft>
              <a:buSzPts val="2200"/>
              <a:buFont typeface="Raleway"/>
              <a:buNone/>
              <a:defRPr b="1" sz="2200">
                <a:latin typeface="Raleway"/>
                <a:ea typeface="Raleway"/>
                <a:cs typeface="Raleway"/>
                <a:sym typeface="Raleway"/>
              </a:defRPr>
            </a:lvl3pPr>
            <a:lvl4pPr lvl="3" algn="r">
              <a:lnSpc>
                <a:spcPct val="100000"/>
              </a:lnSpc>
              <a:spcBef>
                <a:spcPts val="0"/>
              </a:spcBef>
              <a:spcAft>
                <a:spcPts val="0"/>
              </a:spcAft>
              <a:buSzPts val="2200"/>
              <a:buFont typeface="Raleway"/>
              <a:buNone/>
              <a:defRPr b="1" sz="2200">
                <a:latin typeface="Raleway"/>
                <a:ea typeface="Raleway"/>
                <a:cs typeface="Raleway"/>
                <a:sym typeface="Raleway"/>
              </a:defRPr>
            </a:lvl4pPr>
            <a:lvl5pPr lvl="4" algn="r">
              <a:lnSpc>
                <a:spcPct val="100000"/>
              </a:lnSpc>
              <a:spcBef>
                <a:spcPts val="0"/>
              </a:spcBef>
              <a:spcAft>
                <a:spcPts val="0"/>
              </a:spcAft>
              <a:buSzPts val="2200"/>
              <a:buFont typeface="Raleway"/>
              <a:buNone/>
              <a:defRPr b="1" sz="2200">
                <a:latin typeface="Raleway"/>
                <a:ea typeface="Raleway"/>
                <a:cs typeface="Raleway"/>
                <a:sym typeface="Raleway"/>
              </a:defRPr>
            </a:lvl5pPr>
            <a:lvl6pPr lvl="5" algn="r">
              <a:lnSpc>
                <a:spcPct val="100000"/>
              </a:lnSpc>
              <a:spcBef>
                <a:spcPts val="0"/>
              </a:spcBef>
              <a:spcAft>
                <a:spcPts val="0"/>
              </a:spcAft>
              <a:buSzPts val="2200"/>
              <a:buFont typeface="Raleway"/>
              <a:buNone/>
              <a:defRPr b="1" sz="2200">
                <a:latin typeface="Raleway"/>
                <a:ea typeface="Raleway"/>
                <a:cs typeface="Raleway"/>
                <a:sym typeface="Raleway"/>
              </a:defRPr>
            </a:lvl6pPr>
            <a:lvl7pPr lvl="6" algn="r">
              <a:lnSpc>
                <a:spcPct val="100000"/>
              </a:lnSpc>
              <a:spcBef>
                <a:spcPts val="0"/>
              </a:spcBef>
              <a:spcAft>
                <a:spcPts val="0"/>
              </a:spcAft>
              <a:buSzPts val="2200"/>
              <a:buFont typeface="Raleway"/>
              <a:buNone/>
              <a:defRPr b="1" sz="2200">
                <a:latin typeface="Raleway"/>
                <a:ea typeface="Raleway"/>
                <a:cs typeface="Raleway"/>
                <a:sym typeface="Raleway"/>
              </a:defRPr>
            </a:lvl7pPr>
            <a:lvl8pPr lvl="7" algn="r">
              <a:lnSpc>
                <a:spcPct val="100000"/>
              </a:lnSpc>
              <a:spcBef>
                <a:spcPts val="0"/>
              </a:spcBef>
              <a:spcAft>
                <a:spcPts val="0"/>
              </a:spcAft>
              <a:buSzPts val="2200"/>
              <a:buFont typeface="Raleway"/>
              <a:buNone/>
              <a:defRPr b="1" sz="2200">
                <a:latin typeface="Raleway"/>
                <a:ea typeface="Raleway"/>
                <a:cs typeface="Raleway"/>
                <a:sym typeface="Raleway"/>
              </a:defRPr>
            </a:lvl8pPr>
            <a:lvl9pPr lvl="8" algn="r">
              <a:lnSpc>
                <a:spcPct val="100000"/>
              </a:lnSpc>
              <a:spcBef>
                <a:spcPts val="0"/>
              </a:spcBef>
              <a:spcAft>
                <a:spcPts val="0"/>
              </a:spcAft>
              <a:buSzPts val="2200"/>
              <a:buFont typeface="Raleway"/>
              <a:buNone/>
              <a:defRPr b="1" sz="2200">
                <a:latin typeface="Raleway"/>
                <a:ea typeface="Raleway"/>
                <a:cs typeface="Raleway"/>
                <a:sym typeface="Raleway"/>
              </a:defRPr>
            </a:lvl9pPr>
          </a:lstStyle>
          <a:p/>
        </p:txBody>
      </p:sp>
      <p:sp>
        <p:nvSpPr>
          <p:cNvPr id="108" name="Google Shape;108;p59"/>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42"/>
          <p:cNvSpPr txBox="1"/>
          <p:nvPr>
            <p:ph idx="1" type="body"/>
          </p:nvPr>
        </p:nvSpPr>
        <p:spPr>
          <a:xfrm>
            <a:off x="713225" y="1152475"/>
            <a:ext cx="7717500" cy="3456000"/>
          </a:xfrm>
          <a:prstGeom prst="rect">
            <a:avLst/>
          </a:prstGeom>
          <a:noFill/>
          <a:ln>
            <a:noFill/>
          </a:ln>
        </p:spPr>
        <p:txBody>
          <a:bodyPr anchorCtr="0" anchor="ctr" bIns="91425" lIns="91425" spcFirstLastPara="1" rIns="91425" wrap="square" tIns="91425">
            <a:noAutofit/>
          </a:bodyPr>
          <a:lstStyle>
            <a:lvl1pPr indent="-304800" lvl="0" marL="457200" algn="l">
              <a:lnSpc>
                <a:spcPct val="100000"/>
              </a:lnSpc>
              <a:spcBef>
                <a:spcPts val="0"/>
              </a:spcBef>
              <a:spcAft>
                <a:spcPts val="0"/>
              </a:spcAft>
              <a:buClr>
                <a:srgbClr val="434343"/>
              </a:buClr>
              <a:buSzPts val="1200"/>
              <a:buAutoNum type="arabicPeriod"/>
              <a:defRPr sz="1100"/>
            </a:lvl1pPr>
            <a:lvl2pPr indent="-304800" lvl="1" marL="914400" algn="l">
              <a:lnSpc>
                <a:spcPct val="100000"/>
              </a:lnSpc>
              <a:spcBef>
                <a:spcPts val="0"/>
              </a:spcBef>
              <a:spcAft>
                <a:spcPts val="0"/>
              </a:spcAft>
              <a:buClr>
                <a:srgbClr val="434343"/>
              </a:buClr>
              <a:buSzPts val="1200"/>
              <a:buFont typeface="Roboto Condensed Light"/>
              <a:buAutoNum type="alphaLcPeriod"/>
              <a:defRPr/>
            </a:lvl2pPr>
            <a:lvl3pPr indent="-304800" lvl="2" marL="1371600" algn="l">
              <a:lnSpc>
                <a:spcPct val="100000"/>
              </a:lnSpc>
              <a:spcBef>
                <a:spcPts val="0"/>
              </a:spcBef>
              <a:spcAft>
                <a:spcPts val="0"/>
              </a:spcAft>
              <a:buClr>
                <a:srgbClr val="434343"/>
              </a:buClr>
              <a:buSzPts val="1200"/>
              <a:buFont typeface="Roboto Condensed Light"/>
              <a:buAutoNum type="romanLcPeriod"/>
              <a:defRPr/>
            </a:lvl3pPr>
            <a:lvl4pPr indent="-304800" lvl="3" marL="1828800" algn="l">
              <a:lnSpc>
                <a:spcPct val="100000"/>
              </a:lnSpc>
              <a:spcBef>
                <a:spcPts val="0"/>
              </a:spcBef>
              <a:spcAft>
                <a:spcPts val="0"/>
              </a:spcAft>
              <a:buClr>
                <a:srgbClr val="434343"/>
              </a:buClr>
              <a:buSzPts val="1200"/>
              <a:buFont typeface="Roboto Condensed Light"/>
              <a:buAutoNum type="arabicPeriod"/>
              <a:defRPr/>
            </a:lvl4pPr>
            <a:lvl5pPr indent="-304800" lvl="4" marL="2286000" algn="l">
              <a:lnSpc>
                <a:spcPct val="100000"/>
              </a:lnSpc>
              <a:spcBef>
                <a:spcPts val="0"/>
              </a:spcBef>
              <a:spcAft>
                <a:spcPts val="0"/>
              </a:spcAft>
              <a:buClr>
                <a:srgbClr val="434343"/>
              </a:buClr>
              <a:buSzPts val="1200"/>
              <a:buFont typeface="Roboto Condensed Light"/>
              <a:buAutoNum type="alphaLcPeriod"/>
              <a:defRPr/>
            </a:lvl5pPr>
            <a:lvl6pPr indent="-304800" lvl="5" marL="2743200" algn="l">
              <a:lnSpc>
                <a:spcPct val="100000"/>
              </a:lnSpc>
              <a:spcBef>
                <a:spcPts val="0"/>
              </a:spcBef>
              <a:spcAft>
                <a:spcPts val="0"/>
              </a:spcAft>
              <a:buClr>
                <a:srgbClr val="434343"/>
              </a:buClr>
              <a:buSzPts val="1200"/>
              <a:buFont typeface="Roboto Condensed Light"/>
              <a:buAutoNum type="romanLcPeriod"/>
              <a:defRPr/>
            </a:lvl6pPr>
            <a:lvl7pPr indent="-304800" lvl="6" marL="3200400" algn="l">
              <a:lnSpc>
                <a:spcPct val="100000"/>
              </a:lnSpc>
              <a:spcBef>
                <a:spcPts val="0"/>
              </a:spcBef>
              <a:spcAft>
                <a:spcPts val="0"/>
              </a:spcAft>
              <a:buClr>
                <a:srgbClr val="434343"/>
              </a:buClr>
              <a:buSzPts val="1200"/>
              <a:buFont typeface="Roboto Condensed Light"/>
              <a:buAutoNum type="arabicPeriod"/>
              <a:defRPr/>
            </a:lvl7pPr>
            <a:lvl8pPr indent="-304800" lvl="7" marL="3657600" algn="l">
              <a:lnSpc>
                <a:spcPct val="100000"/>
              </a:lnSpc>
              <a:spcBef>
                <a:spcPts val="0"/>
              </a:spcBef>
              <a:spcAft>
                <a:spcPts val="0"/>
              </a:spcAft>
              <a:buClr>
                <a:srgbClr val="434343"/>
              </a:buClr>
              <a:buSzPts val="1200"/>
              <a:buFont typeface="Roboto Condensed Light"/>
              <a:buAutoNum type="alphaLcPeriod"/>
              <a:defRPr/>
            </a:lvl8pPr>
            <a:lvl9pPr indent="-304800" lvl="8" marL="4114800" algn="l">
              <a:lnSpc>
                <a:spcPct val="100000"/>
              </a:lnSpc>
              <a:spcBef>
                <a:spcPts val="0"/>
              </a:spcBef>
              <a:spcAft>
                <a:spcPts val="0"/>
              </a:spcAft>
              <a:buClr>
                <a:srgbClr val="434343"/>
              </a:buClr>
              <a:buSzPts val="1200"/>
              <a:buFont typeface="Roboto Condensed Light"/>
              <a:buAutoNum type="romanLcPeriod"/>
              <a:defRPr/>
            </a:lvl9pPr>
          </a:lstStyle>
          <a:p/>
        </p:txBody>
      </p:sp>
      <p:sp>
        <p:nvSpPr>
          <p:cNvPr id="13" name="Google Shape;13;p42"/>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10">
    <p:bg>
      <p:bgPr>
        <a:blipFill>
          <a:blip r:embed="rId2">
            <a:alphaModFix/>
          </a:blip>
          <a:stretch>
            <a:fillRect/>
          </a:stretch>
        </a:blipFill>
      </p:bgPr>
    </p:bg>
    <p:spTree>
      <p:nvGrpSpPr>
        <p:cNvPr id="109" name="Shape 109"/>
        <p:cNvGrpSpPr/>
        <p:nvPr/>
      </p:nvGrpSpPr>
      <p:grpSpPr>
        <a:xfrm>
          <a:off x="0" y="0"/>
          <a:ext cx="0" cy="0"/>
          <a:chOff x="0" y="0"/>
          <a:chExt cx="0" cy="0"/>
        </a:xfrm>
      </p:grpSpPr>
      <p:sp>
        <p:nvSpPr>
          <p:cNvPr id="110" name="Google Shape;110;p60"/>
          <p:cNvSpPr txBox="1"/>
          <p:nvPr>
            <p:ph idx="1" type="subTitle"/>
          </p:nvPr>
        </p:nvSpPr>
        <p:spPr>
          <a:xfrm>
            <a:off x="5377675" y="2450369"/>
            <a:ext cx="3053100" cy="1387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600"/>
              <a:buChar char="●"/>
              <a:defRPr sz="1600"/>
            </a:lvl1pPr>
            <a:lvl2pPr lvl="1" algn="l">
              <a:lnSpc>
                <a:spcPct val="100000"/>
              </a:lnSpc>
              <a:spcBef>
                <a:spcPts val="0"/>
              </a:spcBef>
              <a:spcAft>
                <a:spcPts val="0"/>
              </a:spcAft>
              <a:buClr>
                <a:srgbClr val="595959"/>
              </a:buClr>
              <a:buSzPts val="1400"/>
              <a:buFont typeface="Anaheim"/>
              <a:buChar char="○"/>
              <a:defRPr/>
            </a:lvl2pPr>
            <a:lvl3pPr lvl="2" algn="l">
              <a:lnSpc>
                <a:spcPct val="100000"/>
              </a:lnSpc>
              <a:spcBef>
                <a:spcPts val="0"/>
              </a:spcBef>
              <a:spcAft>
                <a:spcPts val="0"/>
              </a:spcAft>
              <a:buClr>
                <a:srgbClr val="595959"/>
              </a:buClr>
              <a:buSzPts val="1400"/>
              <a:buFont typeface="Anaheim"/>
              <a:buChar char="■"/>
              <a:defRPr/>
            </a:lvl3pPr>
            <a:lvl4pPr lvl="3" algn="l">
              <a:lnSpc>
                <a:spcPct val="100000"/>
              </a:lnSpc>
              <a:spcBef>
                <a:spcPts val="0"/>
              </a:spcBef>
              <a:spcAft>
                <a:spcPts val="0"/>
              </a:spcAft>
              <a:buClr>
                <a:srgbClr val="595959"/>
              </a:buClr>
              <a:buSzPts val="1400"/>
              <a:buFont typeface="Anaheim"/>
              <a:buChar char="●"/>
              <a:defRPr/>
            </a:lvl4pPr>
            <a:lvl5pPr lvl="4" algn="l">
              <a:lnSpc>
                <a:spcPct val="100000"/>
              </a:lnSpc>
              <a:spcBef>
                <a:spcPts val="0"/>
              </a:spcBef>
              <a:spcAft>
                <a:spcPts val="0"/>
              </a:spcAft>
              <a:buClr>
                <a:srgbClr val="595959"/>
              </a:buClr>
              <a:buSzPts val="1400"/>
              <a:buFont typeface="Anaheim"/>
              <a:buChar char="○"/>
              <a:defRPr/>
            </a:lvl5pPr>
            <a:lvl6pPr lvl="5" algn="l">
              <a:lnSpc>
                <a:spcPct val="100000"/>
              </a:lnSpc>
              <a:spcBef>
                <a:spcPts val="0"/>
              </a:spcBef>
              <a:spcAft>
                <a:spcPts val="0"/>
              </a:spcAft>
              <a:buClr>
                <a:srgbClr val="595959"/>
              </a:buClr>
              <a:buSzPts val="1400"/>
              <a:buFont typeface="Anaheim"/>
              <a:buChar char="■"/>
              <a:defRPr/>
            </a:lvl6pPr>
            <a:lvl7pPr lvl="6" algn="l">
              <a:lnSpc>
                <a:spcPct val="100000"/>
              </a:lnSpc>
              <a:spcBef>
                <a:spcPts val="0"/>
              </a:spcBef>
              <a:spcAft>
                <a:spcPts val="0"/>
              </a:spcAft>
              <a:buClr>
                <a:srgbClr val="595959"/>
              </a:buClr>
              <a:buSzPts val="1400"/>
              <a:buFont typeface="Anaheim"/>
              <a:buChar char="●"/>
              <a:defRPr/>
            </a:lvl7pPr>
            <a:lvl8pPr lvl="7" algn="l">
              <a:lnSpc>
                <a:spcPct val="100000"/>
              </a:lnSpc>
              <a:spcBef>
                <a:spcPts val="0"/>
              </a:spcBef>
              <a:spcAft>
                <a:spcPts val="0"/>
              </a:spcAft>
              <a:buClr>
                <a:srgbClr val="595959"/>
              </a:buClr>
              <a:buSzPts val="1400"/>
              <a:buFont typeface="Anaheim"/>
              <a:buChar char="○"/>
              <a:defRPr/>
            </a:lvl8pPr>
            <a:lvl9pPr lvl="8" algn="l">
              <a:lnSpc>
                <a:spcPct val="100000"/>
              </a:lnSpc>
              <a:spcBef>
                <a:spcPts val="0"/>
              </a:spcBef>
              <a:spcAft>
                <a:spcPts val="0"/>
              </a:spcAft>
              <a:buClr>
                <a:srgbClr val="595959"/>
              </a:buClr>
              <a:buSzPts val="1400"/>
              <a:buFont typeface="Anaheim"/>
              <a:buChar char="■"/>
              <a:defRPr/>
            </a:lvl9pPr>
          </a:lstStyle>
          <a:p/>
        </p:txBody>
      </p:sp>
      <p:sp>
        <p:nvSpPr>
          <p:cNvPr id="111" name="Google Shape;111;p60"/>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12" name="Google Shape;112;p60"/>
          <p:cNvSpPr txBox="1"/>
          <p:nvPr>
            <p:ph idx="2" type="subTitle"/>
          </p:nvPr>
        </p:nvSpPr>
        <p:spPr>
          <a:xfrm>
            <a:off x="713225" y="2450369"/>
            <a:ext cx="3053100" cy="1387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600"/>
              <a:buChar char="●"/>
              <a:defRPr sz="1600"/>
            </a:lvl1pPr>
            <a:lvl2pPr lvl="1" algn="l">
              <a:lnSpc>
                <a:spcPct val="100000"/>
              </a:lnSpc>
              <a:spcBef>
                <a:spcPts val="0"/>
              </a:spcBef>
              <a:spcAft>
                <a:spcPts val="0"/>
              </a:spcAft>
              <a:buClr>
                <a:srgbClr val="595959"/>
              </a:buClr>
              <a:buSzPts val="1400"/>
              <a:buFont typeface="Anaheim"/>
              <a:buChar char="○"/>
              <a:defRPr/>
            </a:lvl2pPr>
            <a:lvl3pPr lvl="2" algn="l">
              <a:lnSpc>
                <a:spcPct val="100000"/>
              </a:lnSpc>
              <a:spcBef>
                <a:spcPts val="0"/>
              </a:spcBef>
              <a:spcAft>
                <a:spcPts val="0"/>
              </a:spcAft>
              <a:buClr>
                <a:srgbClr val="595959"/>
              </a:buClr>
              <a:buSzPts val="1400"/>
              <a:buFont typeface="Anaheim"/>
              <a:buChar char="■"/>
              <a:defRPr/>
            </a:lvl3pPr>
            <a:lvl4pPr lvl="3" algn="l">
              <a:lnSpc>
                <a:spcPct val="100000"/>
              </a:lnSpc>
              <a:spcBef>
                <a:spcPts val="0"/>
              </a:spcBef>
              <a:spcAft>
                <a:spcPts val="0"/>
              </a:spcAft>
              <a:buClr>
                <a:srgbClr val="595959"/>
              </a:buClr>
              <a:buSzPts val="1400"/>
              <a:buFont typeface="Anaheim"/>
              <a:buChar char="●"/>
              <a:defRPr/>
            </a:lvl4pPr>
            <a:lvl5pPr lvl="4" algn="l">
              <a:lnSpc>
                <a:spcPct val="100000"/>
              </a:lnSpc>
              <a:spcBef>
                <a:spcPts val="0"/>
              </a:spcBef>
              <a:spcAft>
                <a:spcPts val="0"/>
              </a:spcAft>
              <a:buClr>
                <a:srgbClr val="595959"/>
              </a:buClr>
              <a:buSzPts val="1400"/>
              <a:buFont typeface="Anaheim"/>
              <a:buChar char="○"/>
              <a:defRPr/>
            </a:lvl5pPr>
            <a:lvl6pPr lvl="5" algn="l">
              <a:lnSpc>
                <a:spcPct val="100000"/>
              </a:lnSpc>
              <a:spcBef>
                <a:spcPts val="0"/>
              </a:spcBef>
              <a:spcAft>
                <a:spcPts val="0"/>
              </a:spcAft>
              <a:buClr>
                <a:srgbClr val="595959"/>
              </a:buClr>
              <a:buSzPts val="1400"/>
              <a:buFont typeface="Anaheim"/>
              <a:buChar char="■"/>
              <a:defRPr/>
            </a:lvl6pPr>
            <a:lvl7pPr lvl="6" algn="l">
              <a:lnSpc>
                <a:spcPct val="100000"/>
              </a:lnSpc>
              <a:spcBef>
                <a:spcPts val="0"/>
              </a:spcBef>
              <a:spcAft>
                <a:spcPts val="0"/>
              </a:spcAft>
              <a:buClr>
                <a:srgbClr val="595959"/>
              </a:buClr>
              <a:buSzPts val="1400"/>
              <a:buFont typeface="Anaheim"/>
              <a:buChar char="●"/>
              <a:defRPr/>
            </a:lvl7pPr>
            <a:lvl8pPr lvl="7" algn="l">
              <a:lnSpc>
                <a:spcPct val="100000"/>
              </a:lnSpc>
              <a:spcBef>
                <a:spcPts val="0"/>
              </a:spcBef>
              <a:spcAft>
                <a:spcPts val="0"/>
              </a:spcAft>
              <a:buClr>
                <a:srgbClr val="595959"/>
              </a:buClr>
              <a:buSzPts val="1400"/>
              <a:buFont typeface="Anaheim"/>
              <a:buChar char="○"/>
              <a:defRPr/>
            </a:lvl8pPr>
            <a:lvl9pPr lvl="8" algn="l">
              <a:lnSpc>
                <a:spcPct val="100000"/>
              </a:lnSpc>
              <a:spcBef>
                <a:spcPts val="0"/>
              </a:spcBef>
              <a:spcAft>
                <a:spcPts val="0"/>
              </a:spcAft>
              <a:buClr>
                <a:srgbClr val="595959"/>
              </a:buClr>
              <a:buSzPts val="1400"/>
              <a:buFont typeface="Anaheim"/>
              <a:buChar char="■"/>
              <a:defRPr/>
            </a:lvl9pPr>
          </a:lstStyle>
          <a:p/>
        </p:txBody>
      </p:sp>
      <p:sp>
        <p:nvSpPr>
          <p:cNvPr id="113" name="Google Shape;113;p60"/>
          <p:cNvSpPr txBox="1"/>
          <p:nvPr>
            <p:ph idx="3" type="subTitle"/>
          </p:nvPr>
        </p:nvSpPr>
        <p:spPr>
          <a:xfrm>
            <a:off x="806625" y="1919700"/>
            <a:ext cx="2218800" cy="297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Raleway"/>
              <a:buNone/>
              <a:defRPr b="1" sz="2200">
                <a:latin typeface="Raleway"/>
                <a:ea typeface="Raleway"/>
                <a:cs typeface="Raleway"/>
                <a:sym typeface="Raleway"/>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p60"/>
          <p:cNvSpPr txBox="1"/>
          <p:nvPr>
            <p:ph idx="4" type="subTitle"/>
          </p:nvPr>
        </p:nvSpPr>
        <p:spPr>
          <a:xfrm>
            <a:off x="5498550" y="1919700"/>
            <a:ext cx="2218800" cy="297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Raleway"/>
              <a:buNone/>
              <a:defRPr b="1" sz="2200">
                <a:latin typeface="Raleway"/>
                <a:ea typeface="Raleway"/>
                <a:cs typeface="Raleway"/>
                <a:sym typeface="Raleway"/>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11">
    <p:bg>
      <p:bgPr>
        <a:blipFill>
          <a:blip r:embed="rId2">
            <a:alphaModFix/>
          </a:blip>
          <a:stretch>
            <a:fillRect/>
          </a:stretch>
        </a:blipFill>
      </p:bgPr>
    </p:bg>
    <p:spTree>
      <p:nvGrpSpPr>
        <p:cNvPr id="115" name="Shape 115"/>
        <p:cNvGrpSpPr/>
        <p:nvPr/>
      </p:nvGrpSpPr>
      <p:grpSpPr>
        <a:xfrm>
          <a:off x="0" y="0"/>
          <a:ext cx="0" cy="0"/>
          <a:chOff x="0" y="0"/>
          <a:chExt cx="0" cy="0"/>
        </a:xfrm>
      </p:grpSpPr>
      <p:sp>
        <p:nvSpPr>
          <p:cNvPr id="116" name="Google Shape;116;p61"/>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17" name="Google Shape;117;p61"/>
          <p:cNvSpPr txBox="1"/>
          <p:nvPr>
            <p:ph idx="2" type="title"/>
          </p:nvPr>
        </p:nvSpPr>
        <p:spPr>
          <a:xfrm>
            <a:off x="719975" y="1193298"/>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18" name="Google Shape;118;p61"/>
          <p:cNvSpPr txBox="1"/>
          <p:nvPr>
            <p:ph idx="1" type="subTitle"/>
          </p:nvPr>
        </p:nvSpPr>
        <p:spPr>
          <a:xfrm>
            <a:off x="719975" y="3511450"/>
            <a:ext cx="2336400" cy="86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119" name="Google Shape;119;p61"/>
          <p:cNvSpPr txBox="1"/>
          <p:nvPr>
            <p:ph idx="3" type="title"/>
          </p:nvPr>
        </p:nvSpPr>
        <p:spPr>
          <a:xfrm>
            <a:off x="3403775" y="1193298"/>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20" name="Google Shape;120;p61"/>
          <p:cNvSpPr txBox="1"/>
          <p:nvPr>
            <p:ph idx="4" type="subTitle"/>
          </p:nvPr>
        </p:nvSpPr>
        <p:spPr>
          <a:xfrm>
            <a:off x="3403775" y="3511450"/>
            <a:ext cx="2336400" cy="86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121" name="Google Shape;121;p61"/>
          <p:cNvSpPr txBox="1"/>
          <p:nvPr>
            <p:ph idx="5" type="title"/>
          </p:nvPr>
        </p:nvSpPr>
        <p:spPr>
          <a:xfrm>
            <a:off x="6087575" y="1193298"/>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22" name="Google Shape;122;p61"/>
          <p:cNvSpPr txBox="1"/>
          <p:nvPr>
            <p:ph idx="6" type="subTitle"/>
          </p:nvPr>
        </p:nvSpPr>
        <p:spPr>
          <a:xfrm>
            <a:off x="6087575" y="3511450"/>
            <a:ext cx="2336400" cy="86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2">
    <p:bg>
      <p:bgPr>
        <a:blipFill>
          <a:blip r:embed="rId2">
            <a:alphaModFix/>
          </a:blip>
          <a:stretch>
            <a:fillRect/>
          </a:stretch>
        </a:blipFill>
      </p:bgPr>
    </p:bg>
    <p:spTree>
      <p:nvGrpSpPr>
        <p:cNvPr id="123" name="Shape 123"/>
        <p:cNvGrpSpPr/>
        <p:nvPr/>
      </p:nvGrpSpPr>
      <p:grpSpPr>
        <a:xfrm>
          <a:off x="0" y="0"/>
          <a:ext cx="0" cy="0"/>
          <a:chOff x="0" y="0"/>
          <a:chExt cx="0" cy="0"/>
        </a:xfrm>
      </p:grpSpPr>
      <p:sp>
        <p:nvSpPr>
          <p:cNvPr id="124" name="Google Shape;124;p62"/>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25" name="Google Shape;125;p62"/>
          <p:cNvSpPr txBox="1"/>
          <p:nvPr>
            <p:ph idx="1" type="subTitle"/>
          </p:nvPr>
        </p:nvSpPr>
        <p:spPr>
          <a:xfrm>
            <a:off x="2232000" y="1511550"/>
            <a:ext cx="4680000" cy="2425200"/>
          </a:xfrm>
          <a:prstGeom prst="rect">
            <a:avLst/>
          </a:prstGeom>
          <a:noFill/>
          <a:ln>
            <a:noFill/>
          </a:ln>
        </p:spPr>
        <p:txBody>
          <a:bodyPr anchorCtr="0" anchor="ctr" bIns="91425" lIns="91425" spcFirstLastPara="1" rIns="91425" wrap="square" tIns="91425">
            <a:noAutofit/>
          </a:bodyPr>
          <a:lstStyle>
            <a:lvl1pPr lvl="0" algn="ctr">
              <a:lnSpc>
                <a:spcPct val="150000"/>
              </a:lnSpc>
              <a:spcBef>
                <a:spcPts val="0"/>
              </a:spcBef>
              <a:spcAft>
                <a:spcPts val="0"/>
              </a:spcAft>
              <a:buClr>
                <a:schemeClr val="lt1"/>
              </a:buClr>
              <a:buSzPts val="1600"/>
              <a:buChar char="●"/>
              <a:defRPr sz="1600"/>
            </a:lvl1pPr>
            <a:lvl2pPr lvl="1" algn="l">
              <a:lnSpc>
                <a:spcPct val="100000"/>
              </a:lnSpc>
              <a:spcBef>
                <a:spcPts val="0"/>
              </a:spcBef>
              <a:spcAft>
                <a:spcPts val="0"/>
              </a:spcAft>
              <a:buClr>
                <a:srgbClr val="595959"/>
              </a:buClr>
              <a:buSzPts val="1400"/>
              <a:buFont typeface="Anaheim"/>
              <a:buChar char="○"/>
              <a:defRPr/>
            </a:lvl2pPr>
            <a:lvl3pPr lvl="2" algn="l">
              <a:lnSpc>
                <a:spcPct val="100000"/>
              </a:lnSpc>
              <a:spcBef>
                <a:spcPts val="0"/>
              </a:spcBef>
              <a:spcAft>
                <a:spcPts val="0"/>
              </a:spcAft>
              <a:buClr>
                <a:srgbClr val="595959"/>
              </a:buClr>
              <a:buSzPts val="1400"/>
              <a:buFont typeface="Anaheim"/>
              <a:buChar char="■"/>
              <a:defRPr/>
            </a:lvl3pPr>
            <a:lvl4pPr lvl="3" algn="l">
              <a:lnSpc>
                <a:spcPct val="100000"/>
              </a:lnSpc>
              <a:spcBef>
                <a:spcPts val="0"/>
              </a:spcBef>
              <a:spcAft>
                <a:spcPts val="0"/>
              </a:spcAft>
              <a:buClr>
                <a:srgbClr val="595959"/>
              </a:buClr>
              <a:buSzPts val="1400"/>
              <a:buFont typeface="Anaheim"/>
              <a:buChar char="●"/>
              <a:defRPr/>
            </a:lvl4pPr>
            <a:lvl5pPr lvl="4" algn="l">
              <a:lnSpc>
                <a:spcPct val="100000"/>
              </a:lnSpc>
              <a:spcBef>
                <a:spcPts val="0"/>
              </a:spcBef>
              <a:spcAft>
                <a:spcPts val="0"/>
              </a:spcAft>
              <a:buClr>
                <a:srgbClr val="595959"/>
              </a:buClr>
              <a:buSzPts val="1400"/>
              <a:buFont typeface="Anaheim"/>
              <a:buChar char="○"/>
              <a:defRPr/>
            </a:lvl5pPr>
            <a:lvl6pPr lvl="5" algn="l">
              <a:lnSpc>
                <a:spcPct val="100000"/>
              </a:lnSpc>
              <a:spcBef>
                <a:spcPts val="0"/>
              </a:spcBef>
              <a:spcAft>
                <a:spcPts val="0"/>
              </a:spcAft>
              <a:buClr>
                <a:srgbClr val="595959"/>
              </a:buClr>
              <a:buSzPts val="1400"/>
              <a:buFont typeface="Anaheim"/>
              <a:buChar char="■"/>
              <a:defRPr/>
            </a:lvl6pPr>
            <a:lvl7pPr lvl="6" algn="l">
              <a:lnSpc>
                <a:spcPct val="100000"/>
              </a:lnSpc>
              <a:spcBef>
                <a:spcPts val="0"/>
              </a:spcBef>
              <a:spcAft>
                <a:spcPts val="0"/>
              </a:spcAft>
              <a:buClr>
                <a:srgbClr val="595959"/>
              </a:buClr>
              <a:buSzPts val="1400"/>
              <a:buFont typeface="Anaheim"/>
              <a:buChar char="●"/>
              <a:defRPr/>
            </a:lvl7pPr>
            <a:lvl8pPr lvl="7" algn="l">
              <a:lnSpc>
                <a:spcPct val="100000"/>
              </a:lnSpc>
              <a:spcBef>
                <a:spcPts val="0"/>
              </a:spcBef>
              <a:spcAft>
                <a:spcPts val="0"/>
              </a:spcAft>
              <a:buClr>
                <a:srgbClr val="595959"/>
              </a:buClr>
              <a:buSzPts val="1400"/>
              <a:buFont typeface="Anaheim"/>
              <a:buChar char="○"/>
              <a:defRPr/>
            </a:lvl8pPr>
            <a:lvl9pPr lvl="8" algn="l">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3">
    <p:bg>
      <p:bgPr>
        <a:blipFill>
          <a:blip r:embed="rId2">
            <a:alphaModFix/>
          </a:blip>
          <a:stretch>
            <a:fillRect/>
          </a:stretch>
        </a:blipFill>
      </p:bgPr>
    </p:bg>
    <p:spTree>
      <p:nvGrpSpPr>
        <p:cNvPr id="126" name="Shape 126"/>
        <p:cNvGrpSpPr/>
        <p:nvPr/>
      </p:nvGrpSpPr>
      <p:grpSpPr>
        <a:xfrm>
          <a:off x="0" y="0"/>
          <a:ext cx="0" cy="0"/>
          <a:chOff x="0" y="0"/>
          <a:chExt cx="0" cy="0"/>
        </a:xfrm>
      </p:grpSpPr>
      <p:sp>
        <p:nvSpPr>
          <p:cNvPr id="127" name="Google Shape;127;p63"/>
          <p:cNvSpPr txBox="1"/>
          <p:nvPr>
            <p:ph type="title"/>
          </p:nvPr>
        </p:nvSpPr>
        <p:spPr>
          <a:xfrm>
            <a:off x="4733350" y="1648650"/>
            <a:ext cx="3556800" cy="57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28" name="Google Shape;128;p63"/>
          <p:cNvSpPr txBox="1"/>
          <p:nvPr>
            <p:ph idx="1" type="subTitle"/>
          </p:nvPr>
        </p:nvSpPr>
        <p:spPr>
          <a:xfrm>
            <a:off x="4733350" y="2359350"/>
            <a:ext cx="3556800" cy="1152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Char char="●"/>
              <a:defRPr sz="1600"/>
            </a:lvl1pPr>
            <a:lvl2pPr lvl="1" algn="ctr">
              <a:lnSpc>
                <a:spcPct val="100000"/>
              </a:lnSpc>
              <a:spcBef>
                <a:spcPts val="0"/>
              </a:spcBef>
              <a:spcAft>
                <a:spcPts val="0"/>
              </a:spcAft>
              <a:buSzPts val="1600"/>
              <a:buChar char="○"/>
              <a:defRPr sz="1600"/>
            </a:lvl2pPr>
            <a:lvl3pPr lvl="2" algn="ctr">
              <a:lnSpc>
                <a:spcPct val="100000"/>
              </a:lnSpc>
              <a:spcBef>
                <a:spcPts val="0"/>
              </a:spcBef>
              <a:spcAft>
                <a:spcPts val="0"/>
              </a:spcAft>
              <a:buSzPts val="1600"/>
              <a:buChar char="■"/>
              <a:defRPr sz="1600"/>
            </a:lvl3pPr>
            <a:lvl4pPr lvl="3" algn="ctr">
              <a:lnSpc>
                <a:spcPct val="100000"/>
              </a:lnSpc>
              <a:spcBef>
                <a:spcPts val="0"/>
              </a:spcBef>
              <a:spcAft>
                <a:spcPts val="0"/>
              </a:spcAft>
              <a:buSzPts val="1600"/>
              <a:buChar char="●"/>
              <a:defRPr sz="1600"/>
            </a:lvl4pPr>
            <a:lvl5pPr lvl="4" algn="ctr">
              <a:lnSpc>
                <a:spcPct val="100000"/>
              </a:lnSpc>
              <a:spcBef>
                <a:spcPts val="0"/>
              </a:spcBef>
              <a:spcAft>
                <a:spcPts val="0"/>
              </a:spcAft>
              <a:buSzPts val="1600"/>
              <a:buChar char="○"/>
              <a:defRPr sz="1600"/>
            </a:lvl5pPr>
            <a:lvl6pPr lvl="5" algn="ctr">
              <a:lnSpc>
                <a:spcPct val="100000"/>
              </a:lnSpc>
              <a:spcBef>
                <a:spcPts val="0"/>
              </a:spcBef>
              <a:spcAft>
                <a:spcPts val="0"/>
              </a:spcAft>
              <a:buSzPts val="1600"/>
              <a:buChar char="■"/>
              <a:defRPr sz="1600"/>
            </a:lvl6pPr>
            <a:lvl7pPr lvl="6" algn="ctr">
              <a:lnSpc>
                <a:spcPct val="100000"/>
              </a:lnSpc>
              <a:spcBef>
                <a:spcPts val="0"/>
              </a:spcBef>
              <a:spcAft>
                <a:spcPts val="0"/>
              </a:spcAft>
              <a:buSzPts val="1600"/>
              <a:buChar char="●"/>
              <a:defRPr sz="1600"/>
            </a:lvl7pPr>
            <a:lvl8pPr lvl="7" algn="ctr">
              <a:lnSpc>
                <a:spcPct val="100000"/>
              </a:lnSpc>
              <a:spcBef>
                <a:spcPts val="0"/>
              </a:spcBef>
              <a:spcAft>
                <a:spcPts val="0"/>
              </a:spcAft>
              <a:buSzPts val="1600"/>
              <a:buChar char="○"/>
              <a:defRPr sz="1600"/>
            </a:lvl8pPr>
            <a:lvl9pPr lvl="8" algn="ctr">
              <a:lnSpc>
                <a:spcPct val="100000"/>
              </a:lnSpc>
              <a:spcBef>
                <a:spcPts val="0"/>
              </a:spcBef>
              <a:spcAft>
                <a:spcPts val="0"/>
              </a:spcAft>
              <a:buSzPts val="1600"/>
              <a:buChar char="■"/>
              <a:defRPr sz="16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4">
    <p:bg>
      <p:bgPr>
        <a:blipFill>
          <a:blip r:embed="rId2">
            <a:alphaModFix/>
          </a:blip>
          <a:stretch>
            <a:fillRect/>
          </a:stretch>
        </a:blipFill>
      </p:bgPr>
    </p:bg>
    <p:spTree>
      <p:nvGrpSpPr>
        <p:cNvPr id="129" name="Shape 129"/>
        <p:cNvGrpSpPr/>
        <p:nvPr/>
      </p:nvGrpSpPr>
      <p:grpSpPr>
        <a:xfrm>
          <a:off x="0" y="0"/>
          <a:ext cx="0" cy="0"/>
          <a:chOff x="0" y="0"/>
          <a:chExt cx="0" cy="0"/>
        </a:xfrm>
      </p:grpSpPr>
      <p:sp>
        <p:nvSpPr>
          <p:cNvPr id="130" name="Google Shape;130;p64"/>
          <p:cNvSpPr txBox="1"/>
          <p:nvPr>
            <p:ph type="title"/>
          </p:nvPr>
        </p:nvSpPr>
        <p:spPr>
          <a:xfrm>
            <a:off x="2325275" y="709650"/>
            <a:ext cx="4493400" cy="690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31" name="Google Shape;131;p64"/>
          <p:cNvSpPr txBox="1"/>
          <p:nvPr/>
        </p:nvSpPr>
        <p:spPr>
          <a:xfrm>
            <a:off x="2293650" y="3452700"/>
            <a:ext cx="4556700" cy="690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lt1"/>
                </a:solidFill>
                <a:latin typeface="Oswald Medium"/>
                <a:ea typeface="Oswald Medium"/>
                <a:cs typeface="Oswald Medium"/>
                <a:sym typeface="Oswald Medium"/>
              </a:rPr>
              <a:t>CRÉDITS: Ce modèle de présentation a été créé par Slidesgo, comprenant des icônes de Flaticon, des infographies et des images de Freepik</a:t>
            </a:r>
            <a:endParaRPr b="0" i="0" sz="1200" u="none" cap="none" strike="noStrike">
              <a:solidFill>
                <a:schemeClr val="lt1"/>
              </a:solidFill>
              <a:latin typeface="Oswald Medium"/>
              <a:ea typeface="Oswald Medium"/>
              <a:cs typeface="Oswald Medium"/>
              <a:sym typeface="Oswald Medium"/>
            </a:endParaRPr>
          </a:p>
        </p:txBody>
      </p:sp>
      <p:sp>
        <p:nvSpPr>
          <p:cNvPr id="132" name="Google Shape;132;p64"/>
          <p:cNvSpPr txBox="1"/>
          <p:nvPr>
            <p:ph idx="1" type="subTitle"/>
          </p:nvPr>
        </p:nvSpPr>
        <p:spPr>
          <a:xfrm>
            <a:off x="2521500" y="1474250"/>
            <a:ext cx="4101000" cy="112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400"/>
              <a:buNone/>
              <a:defRPr sz="16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6">
    <p:bg>
      <p:bgPr>
        <a:blipFill>
          <a:blip r:embed="rId2">
            <a:alphaModFix/>
          </a:blip>
          <a:stretch>
            <a:fillRect/>
          </a:stretch>
        </a:blipFill>
      </p:bgPr>
    </p:bg>
    <p:spTree>
      <p:nvGrpSpPr>
        <p:cNvPr id="133" name="Shape 133"/>
        <p:cNvGrpSpPr/>
        <p:nvPr/>
      </p:nvGrpSpPr>
      <p:grpSpPr>
        <a:xfrm>
          <a:off x="0" y="0"/>
          <a:ext cx="0" cy="0"/>
          <a:chOff x="0" y="0"/>
          <a:chExt cx="0" cy="0"/>
        </a:xfrm>
      </p:grpSpPr>
      <p:sp>
        <p:nvSpPr>
          <p:cNvPr id="134" name="Google Shape;134;p65"/>
          <p:cNvSpPr txBox="1"/>
          <p:nvPr>
            <p:ph type="title"/>
          </p:nvPr>
        </p:nvSpPr>
        <p:spPr>
          <a:xfrm>
            <a:off x="865625" y="6919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7">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66"/>
          <p:cNvSpPr txBox="1"/>
          <p:nvPr>
            <p:ph type="title"/>
          </p:nvPr>
        </p:nvSpPr>
        <p:spPr>
          <a:xfrm>
            <a:off x="713225" y="1189525"/>
            <a:ext cx="3556800" cy="531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b="1" sz="2200">
                <a:latin typeface="Raleway"/>
                <a:ea typeface="Raleway"/>
                <a:cs typeface="Raleway"/>
                <a:sym typeface="Raleway"/>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37" name="Google Shape;137;p66"/>
          <p:cNvSpPr txBox="1"/>
          <p:nvPr>
            <p:ph idx="1" type="subTitle"/>
          </p:nvPr>
        </p:nvSpPr>
        <p:spPr>
          <a:xfrm>
            <a:off x="844025" y="1743375"/>
            <a:ext cx="6175800" cy="745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Char char="●"/>
              <a:defRPr sz="1600"/>
            </a:lvl1pPr>
            <a:lvl2pPr lvl="1" algn="ctr">
              <a:lnSpc>
                <a:spcPct val="100000"/>
              </a:lnSpc>
              <a:spcBef>
                <a:spcPts val="0"/>
              </a:spcBef>
              <a:spcAft>
                <a:spcPts val="0"/>
              </a:spcAft>
              <a:buSzPts val="1600"/>
              <a:buChar char="○"/>
              <a:defRPr sz="1600"/>
            </a:lvl2pPr>
            <a:lvl3pPr lvl="2" algn="ctr">
              <a:lnSpc>
                <a:spcPct val="100000"/>
              </a:lnSpc>
              <a:spcBef>
                <a:spcPts val="0"/>
              </a:spcBef>
              <a:spcAft>
                <a:spcPts val="0"/>
              </a:spcAft>
              <a:buSzPts val="1600"/>
              <a:buChar char="■"/>
              <a:defRPr sz="1600"/>
            </a:lvl3pPr>
            <a:lvl4pPr lvl="3" algn="ctr">
              <a:lnSpc>
                <a:spcPct val="100000"/>
              </a:lnSpc>
              <a:spcBef>
                <a:spcPts val="0"/>
              </a:spcBef>
              <a:spcAft>
                <a:spcPts val="0"/>
              </a:spcAft>
              <a:buSzPts val="1600"/>
              <a:buChar char="●"/>
              <a:defRPr sz="1600"/>
            </a:lvl4pPr>
            <a:lvl5pPr lvl="4" algn="ctr">
              <a:lnSpc>
                <a:spcPct val="100000"/>
              </a:lnSpc>
              <a:spcBef>
                <a:spcPts val="0"/>
              </a:spcBef>
              <a:spcAft>
                <a:spcPts val="0"/>
              </a:spcAft>
              <a:buSzPts val="1600"/>
              <a:buChar char="○"/>
              <a:defRPr sz="1600"/>
            </a:lvl5pPr>
            <a:lvl6pPr lvl="5" algn="ctr">
              <a:lnSpc>
                <a:spcPct val="100000"/>
              </a:lnSpc>
              <a:spcBef>
                <a:spcPts val="0"/>
              </a:spcBef>
              <a:spcAft>
                <a:spcPts val="0"/>
              </a:spcAft>
              <a:buSzPts val="1600"/>
              <a:buChar char="■"/>
              <a:defRPr sz="1600"/>
            </a:lvl6pPr>
            <a:lvl7pPr lvl="6" algn="ctr">
              <a:lnSpc>
                <a:spcPct val="100000"/>
              </a:lnSpc>
              <a:spcBef>
                <a:spcPts val="0"/>
              </a:spcBef>
              <a:spcAft>
                <a:spcPts val="0"/>
              </a:spcAft>
              <a:buSzPts val="1600"/>
              <a:buChar char="●"/>
              <a:defRPr sz="1600"/>
            </a:lvl7pPr>
            <a:lvl8pPr lvl="7" algn="ctr">
              <a:lnSpc>
                <a:spcPct val="100000"/>
              </a:lnSpc>
              <a:spcBef>
                <a:spcPts val="0"/>
              </a:spcBef>
              <a:spcAft>
                <a:spcPts val="0"/>
              </a:spcAft>
              <a:buSzPts val="1600"/>
              <a:buChar char="○"/>
              <a:defRPr sz="1600"/>
            </a:lvl8pPr>
            <a:lvl9pPr lvl="8" algn="ctr">
              <a:lnSpc>
                <a:spcPct val="100000"/>
              </a:lnSpc>
              <a:spcBef>
                <a:spcPts val="0"/>
              </a:spcBef>
              <a:spcAft>
                <a:spcPts val="0"/>
              </a:spcAft>
              <a:buSzPts val="1600"/>
              <a:buChar char="■"/>
              <a:defRPr sz="1600"/>
            </a:lvl9pPr>
          </a:lstStyle>
          <a:p/>
        </p:txBody>
      </p:sp>
      <p:sp>
        <p:nvSpPr>
          <p:cNvPr id="138" name="Google Shape;138;p66"/>
          <p:cNvSpPr txBox="1"/>
          <p:nvPr>
            <p:ph idx="2" type="title"/>
          </p:nvPr>
        </p:nvSpPr>
        <p:spPr>
          <a:xfrm>
            <a:off x="713225" y="2637270"/>
            <a:ext cx="3556800" cy="531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b="1" sz="2200">
                <a:latin typeface="Raleway"/>
                <a:ea typeface="Raleway"/>
                <a:cs typeface="Raleway"/>
                <a:sym typeface="Raleway"/>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39" name="Google Shape;139;p66"/>
          <p:cNvSpPr txBox="1"/>
          <p:nvPr>
            <p:ph idx="3" type="subTitle"/>
          </p:nvPr>
        </p:nvSpPr>
        <p:spPr>
          <a:xfrm>
            <a:off x="844025" y="3227975"/>
            <a:ext cx="6175800" cy="130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Char char="●"/>
              <a:defRPr sz="1600"/>
            </a:lvl1pPr>
            <a:lvl2pPr lvl="1" algn="ctr">
              <a:lnSpc>
                <a:spcPct val="100000"/>
              </a:lnSpc>
              <a:spcBef>
                <a:spcPts val="0"/>
              </a:spcBef>
              <a:spcAft>
                <a:spcPts val="0"/>
              </a:spcAft>
              <a:buSzPts val="1600"/>
              <a:buChar char="○"/>
              <a:defRPr sz="1600"/>
            </a:lvl2pPr>
            <a:lvl3pPr lvl="2" algn="ctr">
              <a:lnSpc>
                <a:spcPct val="100000"/>
              </a:lnSpc>
              <a:spcBef>
                <a:spcPts val="0"/>
              </a:spcBef>
              <a:spcAft>
                <a:spcPts val="0"/>
              </a:spcAft>
              <a:buSzPts val="1600"/>
              <a:buChar char="■"/>
              <a:defRPr sz="1600"/>
            </a:lvl3pPr>
            <a:lvl4pPr lvl="3" algn="ctr">
              <a:lnSpc>
                <a:spcPct val="100000"/>
              </a:lnSpc>
              <a:spcBef>
                <a:spcPts val="0"/>
              </a:spcBef>
              <a:spcAft>
                <a:spcPts val="0"/>
              </a:spcAft>
              <a:buSzPts val="1600"/>
              <a:buChar char="●"/>
              <a:defRPr sz="1600"/>
            </a:lvl4pPr>
            <a:lvl5pPr lvl="4" algn="ctr">
              <a:lnSpc>
                <a:spcPct val="100000"/>
              </a:lnSpc>
              <a:spcBef>
                <a:spcPts val="0"/>
              </a:spcBef>
              <a:spcAft>
                <a:spcPts val="0"/>
              </a:spcAft>
              <a:buSzPts val="1600"/>
              <a:buChar char="○"/>
              <a:defRPr sz="1600"/>
            </a:lvl5pPr>
            <a:lvl6pPr lvl="5" algn="ctr">
              <a:lnSpc>
                <a:spcPct val="100000"/>
              </a:lnSpc>
              <a:spcBef>
                <a:spcPts val="0"/>
              </a:spcBef>
              <a:spcAft>
                <a:spcPts val="0"/>
              </a:spcAft>
              <a:buSzPts val="1600"/>
              <a:buChar char="■"/>
              <a:defRPr sz="1600"/>
            </a:lvl6pPr>
            <a:lvl7pPr lvl="6" algn="ctr">
              <a:lnSpc>
                <a:spcPct val="100000"/>
              </a:lnSpc>
              <a:spcBef>
                <a:spcPts val="0"/>
              </a:spcBef>
              <a:spcAft>
                <a:spcPts val="0"/>
              </a:spcAft>
              <a:buSzPts val="1600"/>
              <a:buChar char="●"/>
              <a:defRPr sz="1600"/>
            </a:lvl7pPr>
            <a:lvl8pPr lvl="7" algn="ctr">
              <a:lnSpc>
                <a:spcPct val="100000"/>
              </a:lnSpc>
              <a:spcBef>
                <a:spcPts val="0"/>
              </a:spcBef>
              <a:spcAft>
                <a:spcPts val="0"/>
              </a:spcAft>
              <a:buSzPts val="1600"/>
              <a:buChar char="○"/>
              <a:defRPr sz="1600"/>
            </a:lvl8pPr>
            <a:lvl9pPr lvl="8" algn="ctr">
              <a:lnSpc>
                <a:spcPct val="100000"/>
              </a:lnSpc>
              <a:spcBef>
                <a:spcPts val="0"/>
              </a:spcBef>
              <a:spcAft>
                <a:spcPts val="0"/>
              </a:spcAft>
              <a:buSzPts val="1600"/>
              <a:buChar char="■"/>
              <a:defRPr sz="1600"/>
            </a:lvl9pPr>
          </a:lstStyle>
          <a:p/>
        </p:txBody>
      </p:sp>
      <p:sp>
        <p:nvSpPr>
          <p:cNvPr id="140" name="Google Shape;140;p66"/>
          <p:cNvSpPr txBox="1"/>
          <p:nvPr>
            <p:ph idx="4"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41" name="Shape 141"/>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
    <p:bg>
      <p:bgPr>
        <a:blipFill>
          <a:blip r:embed="rId2">
            <a:alphaModFix/>
          </a:blip>
          <a:stretch>
            <a:fillRect/>
          </a:stretch>
        </a:blipFill>
      </p:bgPr>
    </p:bg>
    <p:spTree>
      <p:nvGrpSpPr>
        <p:cNvPr id="142" name="Shape 142"/>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5">
    <p:bg>
      <p:bgPr>
        <a:blipFill>
          <a:blip r:embed="rId2">
            <a:alphaModFix/>
          </a:blip>
          <a:stretch>
            <a:fillRect/>
          </a:stretch>
        </a:blipFill>
      </p:bgPr>
    </p:bg>
    <p:spTree>
      <p:nvGrpSpPr>
        <p:cNvPr id="143" name="Shape 14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43"/>
          <p:cNvSpPr txBox="1"/>
          <p:nvPr>
            <p:ph type="title"/>
          </p:nvPr>
        </p:nvSpPr>
        <p:spPr>
          <a:xfrm>
            <a:off x="1850129" y="1641375"/>
            <a:ext cx="1546800" cy="420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2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6" name="Google Shape;16;p43"/>
          <p:cNvSpPr txBox="1"/>
          <p:nvPr>
            <p:ph idx="2" type="title"/>
          </p:nvPr>
        </p:nvSpPr>
        <p:spPr>
          <a:xfrm>
            <a:off x="943280" y="1906996"/>
            <a:ext cx="747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3000">
                <a:latin typeface="Raleway"/>
                <a:ea typeface="Raleway"/>
                <a:cs typeface="Raleway"/>
                <a:sym typeface="Raleway"/>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7" name="Google Shape;17;p43"/>
          <p:cNvSpPr txBox="1"/>
          <p:nvPr>
            <p:ph idx="1" type="subTitle"/>
          </p:nvPr>
        </p:nvSpPr>
        <p:spPr>
          <a:xfrm>
            <a:off x="1850129" y="2182000"/>
            <a:ext cx="23904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8" name="Google Shape;18;p43"/>
          <p:cNvSpPr txBox="1"/>
          <p:nvPr>
            <p:ph idx="3" type="title"/>
          </p:nvPr>
        </p:nvSpPr>
        <p:spPr>
          <a:xfrm>
            <a:off x="5843919" y="1641375"/>
            <a:ext cx="1546800" cy="420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2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9" name="Google Shape;19;p43"/>
          <p:cNvSpPr txBox="1"/>
          <p:nvPr>
            <p:ph idx="4" type="title"/>
          </p:nvPr>
        </p:nvSpPr>
        <p:spPr>
          <a:xfrm>
            <a:off x="4935861" y="1907000"/>
            <a:ext cx="747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20" name="Google Shape;20;p43"/>
          <p:cNvSpPr txBox="1"/>
          <p:nvPr>
            <p:ph idx="5" type="subTitle"/>
          </p:nvPr>
        </p:nvSpPr>
        <p:spPr>
          <a:xfrm>
            <a:off x="5843920" y="2182000"/>
            <a:ext cx="23904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1" name="Google Shape;21;p43"/>
          <p:cNvSpPr txBox="1"/>
          <p:nvPr>
            <p:ph idx="6" type="title"/>
          </p:nvPr>
        </p:nvSpPr>
        <p:spPr>
          <a:xfrm>
            <a:off x="1850129" y="3436650"/>
            <a:ext cx="1546800" cy="420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2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2" name="Google Shape;22;p43"/>
          <p:cNvSpPr txBox="1"/>
          <p:nvPr>
            <p:ph idx="7" type="title"/>
          </p:nvPr>
        </p:nvSpPr>
        <p:spPr>
          <a:xfrm>
            <a:off x="943280" y="3716125"/>
            <a:ext cx="747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23" name="Google Shape;23;p43"/>
          <p:cNvSpPr txBox="1"/>
          <p:nvPr>
            <p:ph idx="8" type="subTitle"/>
          </p:nvPr>
        </p:nvSpPr>
        <p:spPr>
          <a:xfrm>
            <a:off x="1850129" y="3978849"/>
            <a:ext cx="23904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4" name="Google Shape;24;p43"/>
          <p:cNvSpPr txBox="1"/>
          <p:nvPr>
            <p:ph idx="9" type="title"/>
          </p:nvPr>
        </p:nvSpPr>
        <p:spPr>
          <a:xfrm>
            <a:off x="5843919" y="3436650"/>
            <a:ext cx="1546800" cy="420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2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5" name="Google Shape;25;p43"/>
          <p:cNvSpPr txBox="1"/>
          <p:nvPr>
            <p:ph idx="13" type="title"/>
          </p:nvPr>
        </p:nvSpPr>
        <p:spPr>
          <a:xfrm>
            <a:off x="4934661" y="3716125"/>
            <a:ext cx="7497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26" name="Google Shape;26;p43"/>
          <p:cNvSpPr txBox="1"/>
          <p:nvPr>
            <p:ph idx="14" type="subTitle"/>
          </p:nvPr>
        </p:nvSpPr>
        <p:spPr>
          <a:xfrm>
            <a:off x="5843920" y="3978850"/>
            <a:ext cx="23904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7" name="Google Shape;27;p43"/>
          <p:cNvSpPr txBox="1"/>
          <p:nvPr>
            <p:ph idx="15"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44"/>
          <p:cNvSpPr txBox="1"/>
          <p:nvPr>
            <p:ph type="title"/>
          </p:nvPr>
        </p:nvSpPr>
        <p:spPr>
          <a:xfrm>
            <a:off x="2125500" y="1404175"/>
            <a:ext cx="4893000" cy="666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44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0" name="Google Shape;30;p44"/>
          <p:cNvSpPr txBox="1"/>
          <p:nvPr>
            <p:ph idx="1" type="subTitle"/>
          </p:nvPr>
        </p:nvSpPr>
        <p:spPr>
          <a:xfrm>
            <a:off x="2125500" y="2360825"/>
            <a:ext cx="4893000" cy="137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45"/>
          <p:cNvSpPr txBox="1"/>
          <p:nvPr>
            <p:ph type="title"/>
          </p:nvPr>
        </p:nvSpPr>
        <p:spPr>
          <a:xfrm>
            <a:off x="713225" y="2386851"/>
            <a:ext cx="77175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44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3" name="Google Shape;33;p45"/>
          <p:cNvSpPr txBox="1"/>
          <p:nvPr>
            <p:ph idx="2" type="title"/>
          </p:nvPr>
        </p:nvSpPr>
        <p:spPr>
          <a:xfrm>
            <a:off x="2946300" y="905900"/>
            <a:ext cx="3251400" cy="1296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34" name="Google Shape;34;p45"/>
          <p:cNvSpPr txBox="1"/>
          <p:nvPr>
            <p:ph idx="1" type="subTitle"/>
          </p:nvPr>
        </p:nvSpPr>
        <p:spPr>
          <a:xfrm>
            <a:off x="713225" y="3440850"/>
            <a:ext cx="7717500" cy="414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46"/>
          <p:cNvSpPr txBox="1"/>
          <p:nvPr>
            <p:ph type="title"/>
          </p:nvPr>
        </p:nvSpPr>
        <p:spPr>
          <a:xfrm>
            <a:off x="719975" y="2488698"/>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1" sz="2200">
                <a:latin typeface="Raleway"/>
                <a:ea typeface="Raleway"/>
                <a:cs typeface="Raleway"/>
                <a:sym typeface="Raleway"/>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7" name="Google Shape;37;p46"/>
          <p:cNvSpPr txBox="1"/>
          <p:nvPr>
            <p:ph idx="1" type="subTitle"/>
          </p:nvPr>
        </p:nvSpPr>
        <p:spPr>
          <a:xfrm>
            <a:off x="719975" y="3130450"/>
            <a:ext cx="2336400" cy="8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8" name="Google Shape;38;p46"/>
          <p:cNvSpPr txBox="1"/>
          <p:nvPr>
            <p:ph idx="2" type="title"/>
          </p:nvPr>
        </p:nvSpPr>
        <p:spPr>
          <a:xfrm>
            <a:off x="3403775" y="2488698"/>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1" sz="2200">
                <a:latin typeface="Raleway"/>
                <a:ea typeface="Raleway"/>
                <a:cs typeface="Raleway"/>
                <a:sym typeface="Raleway"/>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9" name="Google Shape;39;p46"/>
          <p:cNvSpPr txBox="1"/>
          <p:nvPr>
            <p:ph idx="3" type="subTitle"/>
          </p:nvPr>
        </p:nvSpPr>
        <p:spPr>
          <a:xfrm>
            <a:off x="3523325" y="3130450"/>
            <a:ext cx="2097300" cy="8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40" name="Google Shape;40;p46"/>
          <p:cNvSpPr txBox="1"/>
          <p:nvPr>
            <p:ph idx="4" type="title"/>
          </p:nvPr>
        </p:nvSpPr>
        <p:spPr>
          <a:xfrm>
            <a:off x="6087575" y="2488698"/>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1" sz="2200">
                <a:latin typeface="Raleway"/>
                <a:ea typeface="Raleway"/>
                <a:cs typeface="Raleway"/>
                <a:sym typeface="Raleway"/>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1" name="Google Shape;41;p46"/>
          <p:cNvSpPr txBox="1"/>
          <p:nvPr>
            <p:ph idx="5" type="subTitle"/>
          </p:nvPr>
        </p:nvSpPr>
        <p:spPr>
          <a:xfrm>
            <a:off x="6087575" y="3130450"/>
            <a:ext cx="2336400" cy="8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42" name="Google Shape;42;p46"/>
          <p:cNvSpPr txBox="1"/>
          <p:nvPr>
            <p:ph idx="6"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43" name="Shape 43"/>
        <p:cNvGrpSpPr/>
        <p:nvPr/>
      </p:nvGrpSpPr>
      <p:grpSpPr>
        <a:xfrm>
          <a:off x="0" y="0"/>
          <a:ext cx="0" cy="0"/>
          <a:chOff x="0" y="0"/>
          <a:chExt cx="0" cy="0"/>
        </a:xfrm>
      </p:grpSpPr>
      <p:sp>
        <p:nvSpPr>
          <p:cNvPr id="44" name="Google Shape;44;p47"/>
          <p:cNvSpPr txBox="1"/>
          <p:nvPr>
            <p:ph type="title"/>
          </p:nvPr>
        </p:nvSpPr>
        <p:spPr>
          <a:xfrm>
            <a:off x="4343288" y="1597475"/>
            <a:ext cx="3844200" cy="42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5" name="Google Shape;45;p47"/>
          <p:cNvSpPr txBox="1"/>
          <p:nvPr>
            <p:ph idx="1" type="subTitle"/>
          </p:nvPr>
        </p:nvSpPr>
        <p:spPr>
          <a:xfrm>
            <a:off x="4343288" y="2207475"/>
            <a:ext cx="3844200" cy="134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
    <p:bg>
      <p:bgPr>
        <a:blipFill>
          <a:blip r:embed="rId2">
            <a:alphaModFix/>
          </a:blip>
          <a:stretch>
            <a:fillRect/>
          </a:stretch>
        </a:blipFill>
      </p:bgPr>
    </p:bg>
    <p:spTree>
      <p:nvGrpSpPr>
        <p:cNvPr id="46" name="Shape 46"/>
        <p:cNvGrpSpPr/>
        <p:nvPr/>
      </p:nvGrpSpPr>
      <p:grpSpPr>
        <a:xfrm>
          <a:off x="0" y="0"/>
          <a:ext cx="0" cy="0"/>
          <a:chOff x="0" y="0"/>
          <a:chExt cx="0" cy="0"/>
        </a:xfrm>
      </p:grpSpPr>
      <p:sp>
        <p:nvSpPr>
          <p:cNvPr id="47" name="Google Shape;47;p48"/>
          <p:cNvSpPr txBox="1"/>
          <p:nvPr>
            <p:ph type="title"/>
          </p:nvPr>
        </p:nvSpPr>
        <p:spPr>
          <a:xfrm>
            <a:off x="1176061" y="1399500"/>
            <a:ext cx="1749000" cy="308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b="1" sz="2200">
                <a:latin typeface="Raleway"/>
                <a:ea typeface="Raleway"/>
                <a:cs typeface="Raleway"/>
                <a:sym typeface="Raleway"/>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48" name="Google Shape;48;p48"/>
          <p:cNvSpPr txBox="1"/>
          <p:nvPr>
            <p:ph idx="2" type="title"/>
          </p:nvPr>
        </p:nvSpPr>
        <p:spPr>
          <a:xfrm>
            <a:off x="3699352" y="1399500"/>
            <a:ext cx="1749000" cy="308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b="1" sz="2200">
                <a:latin typeface="Raleway"/>
                <a:ea typeface="Raleway"/>
                <a:cs typeface="Raleway"/>
                <a:sym typeface="Raleway"/>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49" name="Google Shape;49;p48"/>
          <p:cNvSpPr txBox="1"/>
          <p:nvPr>
            <p:ph idx="3" type="title"/>
          </p:nvPr>
        </p:nvSpPr>
        <p:spPr>
          <a:xfrm>
            <a:off x="6218888" y="1399500"/>
            <a:ext cx="1749000" cy="308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b="1" sz="2200">
                <a:latin typeface="Raleway"/>
                <a:ea typeface="Raleway"/>
                <a:cs typeface="Raleway"/>
                <a:sym typeface="Raleway"/>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50" name="Google Shape;50;p48"/>
          <p:cNvSpPr txBox="1"/>
          <p:nvPr>
            <p:ph idx="4" type="title"/>
          </p:nvPr>
        </p:nvSpPr>
        <p:spPr>
          <a:xfrm>
            <a:off x="1176061" y="3194871"/>
            <a:ext cx="1749000" cy="308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b="1" sz="2200">
                <a:latin typeface="Raleway"/>
                <a:ea typeface="Raleway"/>
                <a:cs typeface="Raleway"/>
                <a:sym typeface="Raleway"/>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51" name="Google Shape;51;p48"/>
          <p:cNvSpPr txBox="1"/>
          <p:nvPr>
            <p:ph idx="5" type="title"/>
          </p:nvPr>
        </p:nvSpPr>
        <p:spPr>
          <a:xfrm>
            <a:off x="3699352" y="3194846"/>
            <a:ext cx="1749000" cy="308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b="1" sz="2200">
                <a:latin typeface="Raleway"/>
                <a:ea typeface="Raleway"/>
                <a:cs typeface="Raleway"/>
                <a:sym typeface="Raleway"/>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52" name="Google Shape;52;p48"/>
          <p:cNvSpPr txBox="1"/>
          <p:nvPr>
            <p:ph idx="6" type="title"/>
          </p:nvPr>
        </p:nvSpPr>
        <p:spPr>
          <a:xfrm>
            <a:off x="6218888" y="3194871"/>
            <a:ext cx="1749000" cy="308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b="1" sz="2200">
                <a:latin typeface="Raleway"/>
                <a:ea typeface="Raleway"/>
                <a:cs typeface="Raleway"/>
                <a:sym typeface="Raleway"/>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53" name="Google Shape;53;p48"/>
          <p:cNvSpPr txBox="1"/>
          <p:nvPr>
            <p:ph idx="1" type="subTitle"/>
          </p:nvPr>
        </p:nvSpPr>
        <p:spPr>
          <a:xfrm>
            <a:off x="990511" y="1950275"/>
            <a:ext cx="2120100" cy="82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54" name="Google Shape;54;p48"/>
          <p:cNvSpPr txBox="1"/>
          <p:nvPr>
            <p:ph idx="7" type="subTitle"/>
          </p:nvPr>
        </p:nvSpPr>
        <p:spPr>
          <a:xfrm>
            <a:off x="3513802" y="1950275"/>
            <a:ext cx="2120100" cy="82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55" name="Google Shape;55;p48"/>
          <p:cNvSpPr txBox="1"/>
          <p:nvPr>
            <p:ph idx="8" type="subTitle"/>
          </p:nvPr>
        </p:nvSpPr>
        <p:spPr>
          <a:xfrm>
            <a:off x="6033338" y="1950275"/>
            <a:ext cx="2120100" cy="82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56" name="Google Shape;56;p48"/>
          <p:cNvSpPr txBox="1"/>
          <p:nvPr>
            <p:ph idx="9" type="subTitle"/>
          </p:nvPr>
        </p:nvSpPr>
        <p:spPr>
          <a:xfrm>
            <a:off x="990511" y="3749472"/>
            <a:ext cx="2120100" cy="82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57" name="Google Shape;57;p48"/>
          <p:cNvSpPr txBox="1"/>
          <p:nvPr>
            <p:ph idx="13" type="subTitle"/>
          </p:nvPr>
        </p:nvSpPr>
        <p:spPr>
          <a:xfrm>
            <a:off x="3513802" y="3749447"/>
            <a:ext cx="2120100" cy="82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58" name="Google Shape;58;p48"/>
          <p:cNvSpPr txBox="1"/>
          <p:nvPr>
            <p:ph idx="14" type="subTitle"/>
          </p:nvPr>
        </p:nvSpPr>
        <p:spPr>
          <a:xfrm>
            <a:off x="6033338" y="3749472"/>
            <a:ext cx="2120100" cy="82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59" name="Google Shape;59;p48"/>
          <p:cNvSpPr txBox="1"/>
          <p:nvPr>
            <p:ph idx="15"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49"/>
          <p:cNvSpPr txBox="1"/>
          <p:nvPr>
            <p:ph type="title"/>
          </p:nvPr>
        </p:nvSpPr>
        <p:spPr>
          <a:xfrm>
            <a:off x="1225450" y="2054113"/>
            <a:ext cx="1957200" cy="4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b="1" sz="2200">
                <a:latin typeface="Raleway"/>
                <a:ea typeface="Raleway"/>
                <a:cs typeface="Raleway"/>
                <a:sym typeface="Raleway"/>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62" name="Google Shape;62;p49"/>
          <p:cNvSpPr txBox="1"/>
          <p:nvPr>
            <p:ph idx="2" type="title"/>
          </p:nvPr>
        </p:nvSpPr>
        <p:spPr>
          <a:xfrm>
            <a:off x="3588100" y="1571225"/>
            <a:ext cx="1957200" cy="4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b="1" sz="2200">
                <a:latin typeface="Raleway"/>
                <a:ea typeface="Raleway"/>
                <a:cs typeface="Raleway"/>
                <a:sym typeface="Raleway"/>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63" name="Google Shape;63;p49"/>
          <p:cNvSpPr txBox="1"/>
          <p:nvPr>
            <p:ph idx="3" type="title"/>
          </p:nvPr>
        </p:nvSpPr>
        <p:spPr>
          <a:xfrm>
            <a:off x="5973100" y="2054113"/>
            <a:ext cx="1957200" cy="4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b="1" sz="2200">
                <a:latin typeface="Raleway"/>
                <a:ea typeface="Raleway"/>
                <a:cs typeface="Raleway"/>
                <a:sym typeface="Raleway"/>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64" name="Google Shape;64;p49"/>
          <p:cNvSpPr txBox="1"/>
          <p:nvPr>
            <p:ph idx="1" type="subTitle"/>
          </p:nvPr>
        </p:nvSpPr>
        <p:spPr>
          <a:xfrm>
            <a:off x="1190800" y="2718325"/>
            <a:ext cx="2026500" cy="713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65" name="Google Shape;65;p49"/>
          <p:cNvSpPr txBox="1"/>
          <p:nvPr>
            <p:ph idx="4" type="subTitle"/>
          </p:nvPr>
        </p:nvSpPr>
        <p:spPr>
          <a:xfrm>
            <a:off x="3553450" y="2207525"/>
            <a:ext cx="2026500" cy="713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66" name="Google Shape;66;p49"/>
          <p:cNvSpPr txBox="1"/>
          <p:nvPr>
            <p:ph idx="5" type="subTitle"/>
          </p:nvPr>
        </p:nvSpPr>
        <p:spPr>
          <a:xfrm>
            <a:off x="5938450" y="2718325"/>
            <a:ext cx="2026500" cy="713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67" name="Google Shape;67;p49"/>
          <p:cNvSpPr txBox="1"/>
          <p:nvPr>
            <p:ph idx="6"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theme" Target="../theme/theme1.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40"/>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2800"/>
              <a:buFont typeface="Raleway Black"/>
              <a:buNone/>
              <a:defRPr b="0" i="0" sz="2800" u="none" cap="none" strike="noStrike">
                <a:solidFill>
                  <a:schemeClr val="lt1"/>
                </a:solidFill>
                <a:latin typeface="Raleway Black"/>
                <a:ea typeface="Raleway Black"/>
                <a:cs typeface="Raleway Black"/>
                <a:sym typeface="Raleway Black"/>
              </a:defRPr>
            </a:lvl1pPr>
            <a:lvl2pPr lvl="1" marR="0" rtl="0" algn="ctr">
              <a:lnSpc>
                <a:spcPct val="100000"/>
              </a:lnSpc>
              <a:spcBef>
                <a:spcPts val="0"/>
              </a:spcBef>
              <a:spcAft>
                <a:spcPts val="0"/>
              </a:spcAft>
              <a:buClr>
                <a:schemeClr val="lt1"/>
              </a:buClr>
              <a:buSzPts val="2800"/>
              <a:buFont typeface="Raleway Black"/>
              <a:buNone/>
              <a:defRPr b="0" i="0" sz="2800" u="none" cap="none" strike="noStrike">
                <a:solidFill>
                  <a:schemeClr val="lt1"/>
                </a:solidFill>
                <a:latin typeface="Raleway Black"/>
                <a:ea typeface="Raleway Black"/>
                <a:cs typeface="Raleway Black"/>
                <a:sym typeface="Raleway Black"/>
              </a:defRPr>
            </a:lvl2pPr>
            <a:lvl3pPr lvl="2" marR="0" rtl="0" algn="ctr">
              <a:lnSpc>
                <a:spcPct val="100000"/>
              </a:lnSpc>
              <a:spcBef>
                <a:spcPts val="0"/>
              </a:spcBef>
              <a:spcAft>
                <a:spcPts val="0"/>
              </a:spcAft>
              <a:buClr>
                <a:schemeClr val="lt1"/>
              </a:buClr>
              <a:buSzPts val="2800"/>
              <a:buFont typeface="Raleway Black"/>
              <a:buNone/>
              <a:defRPr b="0" i="0" sz="2800" u="none" cap="none" strike="noStrike">
                <a:solidFill>
                  <a:schemeClr val="lt1"/>
                </a:solidFill>
                <a:latin typeface="Raleway Black"/>
                <a:ea typeface="Raleway Black"/>
                <a:cs typeface="Raleway Black"/>
                <a:sym typeface="Raleway Black"/>
              </a:defRPr>
            </a:lvl3pPr>
            <a:lvl4pPr lvl="3" marR="0" rtl="0" algn="ctr">
              <a:lnSpc>
                <a:spcPct val="100000"/>
              </a:lnSpc>
              <a:spcBef>
                <a:spcPts val="0"/>
              </a:spcBef>
              <a:spcAft>
                <a:spcPts val="0"/>
              </a:spcAft>
              <a:buClr>
                <a:schemeClr val="lt1"/>
              </a:buClr>
              <a:buSzPts val="2800"/>
              <a:buFont typeface="Raleway Black"/>
              <a:buNone/>
              <a:defRPr b="0" i="0" sz="2800" u="none" cap="none" strike="noStrike">
                <a:solidFill>
                  <a:schemeClr val="lt1"/>
                </a:solidFill>
                <a:latin typeface="Raleway Black"/>
                <a:ea typeface="Raleway Black"/>
                <a:cs typeface="Raleway Black"/>
                <a:sym typeface="Raleway Black"/>
              </a:defRPr>
            </a:lvl4pPr>
            <a:lvl5pPr lvl="4" marR="0" rtl="0" algn="ctr">
              <a:lnSpc>
                <a:spcPct val="100000"/>
              </a:lnSpc>
              <a:spcBef>
                <a:spcPts val="0"/>
              </a:spcBef>
              <a:spcAft>
                <a:spcPts val="0"/>
              </a:spcAft>
              <a:buClr>
                <a:schemeClr val="lt1"/>
              </a:buClr>
              <a:buSzPts val="2800"/>
              <a:buFont typeface="Raleway Black"/>
              <a:buNone/>
              <a:defRPr b="0" i="0" sz="2800" u="none" cap="none" strike="noStrike">
                <a:solidFill>
                  <a:schemeClr val="lt1"/>
                </a:solidFill>
                <a:latin typeface="Raleway Black"/>
                <a:ea typeface="Raleway Black"/>
                <a:cs typeface="Raleway Black"/>
                <a:sym typeface="Raleway Black"/>
              </a:defRPr>
            </a:lvl5pPr>
            <a:lvl6pPr lvl="5" marR="0" rtl="0" algn="ctr">
              <a:lnSpc>
                <a:spcPct val="100000"/>
              </a:lnSpc>
              <a:spcBef>
                <a:spcPts val="0"/>
              </a:spcBef>
              <a:spcAft>
                <a:spcPts val="0"/>
              </a:spcAft>
              <a:buClr>
                <a:schemeClr val="lt1"/>
              </a:buClr>
              <a:buSzPts val="2800"/>
              <a:buFont typeface="Raleway Black"/>
              <a:buNone/>
              <a:defRPr b="0" i="0" sz="2800" u="none" cap="none" strike="noStrike">
                <a:solidFill>
                  <a:schemeClr val="lt1"/>
                </a:solidFill>
                <a:latin typeface="Raleway Black"/>
                <a:ea typeface="Raleway Black"/>
                <a:cs typeface="Raleway Black"/>
                <a:sym typeface="Raleway Black"/>
              </a:defRPr>
            </a:lvl6pPr>
            <a:lvl7pPr lvl="6" marR="0" rtl="0" algn="ctr">
              <a:lnSpc>
                <a:spcPct val="100000"/>
              </a:lnSpc>
              <a:spcBef>
                <a:spcPts val="0"/>
              </a:spcBef>
              <a:spcAft>
                <a:spcPts val="0"/>
              </a:spcAft>
              <a:buClr>
                <a:schemeClr val="lt1"/>
              </a:buClr>
              <a:buSzPts val="2800"/>
              <a:buFont typeface="Raleway Black"/>
              <a:buNone/>
              <a:defRPr b="0" i="0" sz="2800" u="none" cap="none" strike="noStrike">
                <a:solidFill>
                  <a:schemeClr val="lt1"/>
                </a:solidFill>
                <a:latin typeface="Raleway Black"/>
                <a:ea typeface="Raleway Black"/>
                <a:cs typeface="Raleway Black"/>
                <a:sym typeface="Raleway Black"/>
              </a:defRPr>
            </a:lvl7pPr>
            <a:lvl8pPr lvl="7" marR="0" rtl="0" algn="ctr">
              <a:lnSpc>
                <a:spcPct val="100000"/>
              </a:lnSpc>
              <a:spcBef>
                <a:spcPts val="0"/>
              </a:spcBef>
              <a:spcAft>
                <a:spcPts val="0"/>
              </a:spcAft>
              <a:buClr>
                <a:schemeClr val="lt1"/>
              </a:buClr>
              <a:buSzPts val="2800"/>
              <a:buFont typeface="Raleway Black"/>
              <a:buNone/>
              <a:defRPr b="0" i="0" sz="2800" u="none" cap="none" strike="noStrike">
                <a:solidFill>
                  <a:schemeClr val="lt1"/>
                </a:solidFill>
                <a:latin typeface="Raleway Black"/>
                <a:ea typeface="Raleway Black"/>
                <a:cs typeface="Raleway Black"/>
                <a:sym typeface="Raleway Black"/>
              </a:defRPr>
            </a:lvl8pPr>
            <a:lvl9pPr lvl="8" marR="0" rtl="0" algn="ctr">
              <a:lnSpc>
                <a:spcPct val="100000"/>
              </a:lnSpc>
              <a:spcBef>
                <a:spcPts val="0"/>
              </a:spcBef>
              <a:spcAft>
                <a:spcPts val="0"/>
              </a:spcAft>
              <a:buClr>
                <a:schemeClr val="lt1"/>
              </a:buClr>
              <a:buSzPts val="2800"/>
              <a:buFont typeface="Raleway Black"/>
              <a:buNone/>
              <a:defRPr b="0" i="0" sz="2800" u="none" cap="none" strike="noStrike">
                <a:solidFill>
                  <a:schemeClr val="lt1"/>
                </a:solidFill>
                <a:latin typeface="Raleway Black"/>
                <a:ea typeface="Raleway Black"/>
                <a:cs typeface="Raleway Black"/>
                <a:sym typeface="Raleway Black"/>
              </a:defRPr>
            </a:lvl9pPr>
          </a:lstStyle>
          <a:p/>
        </p:txBody>
      </p:sp>
      <p:sp>
        <p:nvSpPr>
          <p:cNvPr id="7" name="Google Shape;7;p40"/>
          <p:cNvSpPr txBox="1"/>
          <p:nvPr>
            <p:ph idx="1" type="body"/>
          </p:nvPr>
        </p:nvSpPr>
        <p:spPr>
          <a:xfrm>
            <a:off x="713225" y="1152475"/>
            <a:ext cx="7717500" cy="34560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00000"/>
              </a:lnSpc>
              <a:spcBef>
                <a:spcPts val="0"/>
              </a:spcBef>
              <a:spcAft>
                <a:spcPts val="0"/>
              </a:spcAft>
              <a:buClr>
                <a:srgbClr val="FFFFFF"/>
              </a:buClr>
              <a:buSzPts val="1400"/>
              <a:buFont typeface="Oswald"/>
              <a:buChar char="●"/>
              <a:defRPr b="0" i="0" sz="1400" u="none" cap="none" strike="noStrike">
                <a:solidFill>
                  <a:srgbClr val="FFFFFF"/>
                </a:solidFill>
                <a:latin typeface="Oswald"/>
                <a:ea typeface="Oswald"/>
                <a:cs typeface="Oswald"/>
                <a:sym typeface="Oswald"/>
              </a:defRPr>
            </a:lvl1pPr>
            <a:lvl2pPr indent="-317500" lvl="1" marL="914400" marR="0" rtl="0" algn="l">
              <a:lnSpc>
                <a:spcPct val="100000"/>
              </a:lnSpc>
              <a:spcBef>
                <a:spcPts val="0"/>
              </a:spcBef>
              <a:spcAft>
                <a:spcPts val="0"/>
              </a:spcAft>
              <a:buClr>
                <a:srgbClr val="FFFFFF"/>
              </a:buClr>
              <a:buSzPts val="1400"/>
              <a:buFont typeface="Oswald"/>
              <a:buChar char="○"/>
              <a:defRPr b="0" i="0" sz="1400" u="none" cap="none" strike="noStrike">
                <a:solidFill>
                  <a:srgbClr val="FFFFFF"/>
                </a:solidFill>
                <a:latin typeface="Oswald"/>
                <a:ea typeface="Oswald"/>
                <a:cs typeface="Oswald"/>
                <a:sym typeface="Oswald"/>
              </a:defRPr>
            </a:lvl2pPr>
            <a:lvl3pPr indent="-317500" lvl="2" marL="1371600" marR="0" rtl="0" algn="l">
              <a:lnSpc>
                <a:spcPct val="100000"/>
              </a:lnSpc>
              <a:spcBef>
                <a:spcPts val="0"/>
              </a:spcBef>
              <a:spcAft>
                <a:spcPts val="0"/>
              </a:spcAft>
              <a:buClr>
                <a:srgbClr val="FFFFFF"/>
              </a:buClr>
              <a:buSzPts val="1400"/>
              <a:buFont typeface="Oswald"/>
              <a:buChar char="■"/>
              <a:defRPr b="0" i="0" sz="1400" u="none" cap="none" strike="noStrike">
                <a:solidFill>
                  <a:srgbClr val="FFFFFF"/>
                </a:solidFill>
                <a:latin typeface="Oswald"/>
                <a:ea typeface="Oswald"/>
                <a:cs typeface="Oswald"/>
                <a:sym typeface="Oswald"/>
              </a:defRPr>
            </a:lvl3pPr>
            <a:lvl4pPr indent="-317500" lvl="3" marL="1828800" marR="0" rtl="0" algn="l">
              <a:lnSpc>
                <a:spcPct val="100000"/>
              </a:lnSpc>
              <a:spcBef>
                <a:spcPts val="0"/>
              </a:spcBef>
              <a:spcAft>
                <a:spcPts val="0"/>
              </a:spcAft>
              <a:buClr>
                <a:srgbClr val="FFFFFF"/>
              </a:buClr>
              <a:buSzPts val="1400"/>
              <a:buFont typeface="Oswald"/>
              <a:buChar char="●"/>
              <a:defRPr b="0" i="0" sz="1400" u="none" cap="none" strike="noStrike">
                <a:solidFill>
                  <a:srgbClr val="FFFFFF"/>
                </a:solidFill>
                <a:latin typeface="Oswald"/>
                <a:ea typeface="Oswald"/>
                <a:cs typeface="Oswald"/>
                <a:sym typeface="Oswald"/>
              </a:defRPr>
            </a:lvl4pPr>
            <a:lvl5pPr indent="-317500" lvl="4" marL="2286000" marR="0" rtl="0" algn="l">
              <a:lnSpc>
                <a:spcPct val="100000"/>
              </a:lnSpc>
              <a:spcBef>
                <a:spcPts val="0"/>
              </a:spcBef>
              <a:spcAft>
                <a:spcPts val="0"/>
              </a:spcAft>
              <a:buClr>
                <a:srgbClr val="FFFFFF"/>
              </a:buClr>
              <a:buSzPts val="1400"/>
              <a:buFont typeface="Oswald"/>
              <a:buChar char="○"/>
              <a:defRPr b="0" i="0" sz="1400" u="none" cap="none" strike="noStrike">
                <a:solidFill>
                  <a:srgbClr val="FFFFFF"/>
                </a:solidFill>
                <a:latin typeface="Oswald"/>
                <a:ea typeface="Oswald"/>
                <a:cs typeface="Oswald"/>
                <a:sym typeface="Oswald"/>
              </a:defRPr>
            </a:lvl5pPr>
            <a:lvl6pPr indent="-317500" lvl="5" marL="2743200" marR="0" rtl="0" algn="l">
              <a:lnSpc>
                <a:spcPct val="100000"/>
              </a:lnSpc>
              <a:spcBef>
                <a:spcPts val="0"/>
              </a:spcBef>
              <a:spcAft>
                <a:spcPts val="0"/>
              </a:spcAft>
              <a:buClr>
                <a:srgbClr val="FFFFFF"/>
              </a:buClr>
              <a:buSzPts val="1400"/>
              <a:buFont typeface="Oswald"/>
              <a:buChar char="■"/>
              <a:defRPr b="0" i="0" sz="1400" u="none" cap="none" strike="noStrike">
                <a:solidFill>
                  <a:srgbClr val="FFFFFF"/>
                </a:solidFill>
                <a:latin typeface="Oswald"/>
                <a:ea typeface="Oswald"/>
                <a:cs typeface="Oswald"/>
                <a:sym typeface="Oswald"/>
              </a:defRPr>
            </a:lvl6pPr>
            <a:lvl7pPr indent="-317500" lvl="6" marL="3200400" marR="0" rtl="0" algn="l">
              <a:lnSpc>
                <a:spcPct val="100000"/>
              </a:lnSpc>
              <a:spcBef>
                <a:spcPts val="0"/>
              </a:spcBef>
              <a:spcAft>
                <a:spcPts val="0"/>
              </a:spcAft>
              <a:buClr>
                <a:srgbClr val="FFFFFF"/>
              </a:buClr>
              <a:buSzPts val="1400"/>
              <a:buFont typeface="Oswald"/>
              <a:buChar char="●"/>
              <a:defRPr b="0" i="0" sz="1400" u="none" cap="none" strike="noStrike">
                <a:solidFill>
                  <a:srgbClr val="FFFFFF"/>
                </a:solidFill>
                <a:latin typeface="Oswald"/>
                <a:ea typeface="Oswald"/>
                <a:cs typeface="Oswald"/>
                <a:sym typeface="Oswald"/>
              </a:defRPr>
            </a:lvl7pPr>
            <a:lvl8pPr indent="-317500" lvl="7" marL="3657600" marR="0" rtl="0" algn="l">
              <a:lnSpc>
                <a:spcPct val="100000"/>
              </a:lnSpc>
              <a:spcBef>
                <a:spcPts val="0"/>
              </a:spcBef>
              <a:spcAft>
                <a:spcPts val="0"/>
              </a:spcAft>
              <a:buClr>
                <a:srgbClr val="FFFFFF"/>
              </a:buClr>
              <a:buSzPts val="1400"/>
              <a:buFont typeface="Oswald"/>
              <a:buChar char="○"/>
              <a:defRPr b="0" i="0" sz="1400" u="none" cap="none" strike="noStrike">
                <a:solidFill>
                  <a:srgbClr val="FFFFFF"/>
                </a:solidFill>
                <a:latin typeface="Oswald"/>
                <a:ea typeface="Oswald"/>
                <a:cs typeface="Oswald"/>
                <a:sym typeface="Oswald"/>
              </a:defRPr>
            </a:lvl8pPr>
            <a:lvl9pPr indent="-317500" lvl="8" marL="4114800" marR="0" rtl="0" algn="l">
              <a:lnSpc>
                <a:spcPct val="100000"/>
              </a:lnSpc>
              <a:spcBef>
                <a:spcPts val="0"/>
              </a:spcBef>
              <a:spcAft>
                <a:spcPts val="0"/>
              </a:spcAft>
              <a:buClr>
                <a:srgbClr val="FFFFFF"/>
              </a:buClr>
              <a:buSzPts val="1400"/>
              <a:buFont typeface="Oswald"/>
              <a:buChar char="■"/>
              <a:defRPr b="0" i="0" sz="1400" u="none" cap="none" strike="noStrike">
                <a:solidFill>
                  <a:srgbClr val="FFFFFF"/>
                </a:solidFill>
                <a:latin typeface="Oswald"/>
                <a:ea typeface="Oswald"/>
                <a:cs typeface="Oswald"/>
                <a:sym typeface="Oswald"/>
              </a:defRPr>
            </a:lvl9pPr>
          </a:lstStyle>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www.figma.com/proto/jkelBotcjO3KQttbZP93XH/Tryonn?node-id=13-32&amp;scaling=scale-down&amp;page-id=0%3A1&amp;starting-point-node-id=13%3A32" TargetMode="External"/><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lens.google/" TargetMode="External"/><Relationship Id="rId4" Type="http://schemas.openxmlformats.org/officeDocument/2006/relationships/hyperlink" Target="https://business.billionhands.com/" TargetMode="External"/><Relationship Id="rId9" Type="http://schemas.openxmlformats.org/officeDocument/2006/relationships/hyperlink" Target="https://www.ibm.com/es-es/cloud" TargetMode="External"/><Relationship Id="rId5" Type="http://schemas.openxmlformats.org/officeDocument/2006/relationships/hyperlink" Target="https://camfindapp.com/" TargetMode="External"/><Relationship Id="rId6" Type="http://schemas.openxmlformats.org/officeDocument/2006/relationships/hyperlink" Target="https://pictofit.com/pictofit_new/" TargetMode="External"/><Relationship Id="rId7" Type="http://schemas.openxmlformats.org/officeDocument/2006/relationships/hyperlink" Target="https://firebase.google.com/" TargetMode="External"/><Relationship Id="rId8" Type="http://schemas.openxmlformats.org/officeDocument/2006/relationships/hyperlink" Target="https://www.figma.com/" TargetMode="External"/><Relationship Id="rId11" Type="http://schemas.openxmlformats.org/officeDocument/2006/relationships/hyperlink" Target="https://es.shaip.com/blog/how-much-training-data-is-enough/" TargetMode="External"/><Relationship Id="rId10" Type="http://schemas.openxmlformats.org/officeDocument/2006/relationships/hyperlink" Target="https://viso.ai/computer-vision/the-most-popular-computer-vision-tools/" TargetMode="External"/><Relationship Id="rId12" Type="http://schemas.openxmlformats.org/officeDocument/2006/relationships/hyperlink" Target="https://azure.microsoft.com/es-es/pricing/details/machine-learn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4.png"/><Relationship Id="rId4" Type="http://schemas.openxmlformats.org/officeDocument/2006/relationships/image" Target="../media/image3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firebase.google.com/pricing?hl=es-419" TargetMode="External"/><Relationship Id="rId4" Type="http://schemas.openxmlformats.org/officeDocument/2006/relationships/image" Target="../media/image3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
          <p:cNvSpPr txBox="1"/>
          <p:nvPr>
            <p:ph type="ctrTitle"/>
          </p:nvPr>
        </p:nvSpPr>
        <p:spPr>
          <a:xfrm>
            <a:off x="713250" y="1523581"/>
            <a:ext cx="7717500" cy="1486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200"/>
              <a:buNone/>
            </a:pPr>
            <a:br>
              <a:rPr lang="en">
                <a:solidFill>
                  <a:schemeClr val="lt1"/>
                </a:solidFill>
                <a:latin typeface="Raleway Black"/>
                <a:ea typeface="Raleway Black"/>
                <a:cs typeface="Raleway Black"/>
                <a:sym typeface="Raleway Black"/>
              </a:rPr>
            </a:br>
            <a:endParaRPr b="0">
              <a:solidFill>
                <a:schemeClr val="lt1"/>
              </a:solidFill>
              <a:latin typeface="Raleway ExtraLight"/>
              <a:ea typeface="Raleway ExtraLight"/>
              <a:cs typeface="Raleway ExtraLight"/>
              <a:sym typeface="Raleway ExtraLight"/>
            </a:endParaRPr>
          </a:p>
        </p:txBody>
      </p:sp>
      <p:sp>
        <p:nvSpPr>
          <p:cNvPr id="149" name="Google Shape;149;p1"/>
          <p:cNvSpPr txBox="1"/>
          <p:nvPr>
            <p:ph idx="1" type="subTitle"/>
          </p:nvPr>
        </p:nvSpPr>
        <p:spPr>
          <a:xfrm>
            <a:off x="2010750" y="2700450"/>
            <a:ext cx="51225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SzPts val="1100"/>
              <a:buNone/>
            </a:pPr>
            <a:r>
              <a:rPr lang="en" sz="1700">
                <a:solidFill>
                  <a:schemeClr val="lt1"/>
                </a:solidFill>
                <a:latin typeface="Raleway"/>
                <a:ea typeface="Raleway"/>
                <a:cs typeface="Raleway"/>
                <a:sym typeface="Raleway"/>
              </a:rPr>
              <a:t>Albert Bausili, Noa Yu Ventura, Ferran Solanes</a:t>
            </a:r>
            <a:endParaRPr sz="1700">
              <a:solidFill>
                <a:schemeClr val="lt1"/>
              </a:solidFill>
              <a:latin typeface="Raleway"/>
              <a:ea typeface="Raleway"/>
              <a:cs typeface="Raleway"/>
              <a:sym typeface="Raleway"/>
            </a:endParaRPr>
          </a:p>
        </p:txBody>
      </p:sp>
      <p:cxnSp>
        <p:nvCxnSpPr>
          <p:cNvPr id="150" name="Google Shape;150;p1"/>
          <p:cNvCxnSpPr/>
          <p:nvPr/>
        </p:nvCxnSpPr>
        <p:spPr>
          <a:xfrm>
            <a:off x="2618400" y="2601831"/>
            <a:ext cx="3907200" cy="0"/>
          </a:xfrm>
          <a:prstGeom prst="straightConnector1">
            <a:avLst/>
          </a:prstGeom>
          <a:noFill/>
          <a:ln cap="flat" cmpd="sng" w="19050">
            <a:solidFill>
              <a:srgbClr val="B664FF"/>
            </a:solidFill>
            <a:prstDash val="solid"/>
            <a:round/>
            <a:headEnd len="sm" w="sm" type="none"/>
            <a:tailEnd len="sm" w="sm" type="none"/>
          </a:ln>
          <a:effectLst>
            <a:outerShdw blurRad="71438" rotWithShape="0" algn="bl">
              <a:schemeClr val="lt1">
                <a:alpha val="57647"/>
              </a:schemeClr>
            </a:outerShdw>
          </a:effectLst>
        </p:spPr>
      </p:cxnSp>
      <p:pic>
        <p:nvPicPr>
          <p:cNvPr id="151" name="Google Shape;151;p1"/>
          <p:cNvPicPr preferRelativeResize="0"/>
          <p:nvPr/>
        </p:nvPicPr>
        <p:blipFill>
          <a:blip r:embed="rId3">
            <a:alphaModFix/>
          </a:blip>
          <a:stretch>
            <a:fillRect/>
          </a:stretch>
        </p:blipFill>
        <p:spPr>
          <a:xfrm>
            <a:off x="3457575" y="1798350"/>
            <a:ext cx="2228850" cy="704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23e6fc05f84_0_54"/>
          <p:cNvSpPr txBox="1"/>
          <p:nvPr>
            <p:ph type="title"/>
          </p:nvPr>
        </p:nvSpPr>
        <p:spPr>
          <a:xfrm>
            <a:off x="713250" y="310025"/>
            <a:ext cx="8171700" cy="107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5. </a:t>
            </a:r>
            <a:r>
              <a:rPr lang="en"/>
              <a:t>Funcionalitats: trobar peces de roba similars</a:t>
            </a:r>
            <a:endParaRPr/>
          </a:p>
        </p:txBody>
      </p:sp>
      <p:sp>
        <p:nvSpPr>
          <p:cNvPr id="213" name="Google Shape;213;g23e6fc05f84_0_54"/>
          <p:cNvSpPr txBox="1"/>
          <p:nvPr/>
        </p:nvSpPr>
        <p:spPr>
          <a:xfrm>
            <a:off x="713250" y="1536000"/>
            <a:ext cx="5459100" cy="1909500"/>
          </a:xfrm>
          <a:prstGeom prst="rect">
            <a:avLst/>
          </a:prstGeom>
          <a:noFill/>
          <a:ln>
            <a:noFill/>
          </a:ln>
        </p:spPr>
        <p:txBody>
          <a:bodyPr anchorCtr="0" anchor="t" bIns="91425" lIns="91425" spcFirstLastPara="1" rIns="91425" wrap="square" tIns="91425">
            <a:noAutofit/>
          </a:bodyPr>
          <a:lstStyle/>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Assignada l’etiqueta a la peça de roba, la comparem amb altres peces de roba. Obtenim les que més s’assemblin.</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No fa falta IA, amb un algoritme que compari tags ja és suficient.</a:t>
            </a:r>
            <a:endParaRPr sz="1600">
              <a:solidFill>
                <a:schemeClr val="lt1"/>
              </a:solidFill>
              <a:latin typeface="Raleway"/>
              <a:ea typeface="Raleway"/>
              <a:cs typeface="Raleway"/>
              <a:sym typeface="Raleway"/>
            </a:endParaRPr>
          </a:p>
        </p:txBody>
      </p:sp>
      <p:sp>
        <p:nvSpPr>
          <p:cNvPr id="214" name="Google Shape;214;g23e6fc05f84_0_54"/>
          <p:cNvSpPr txBox="1"/>
          <p:nvPr/>
        </p:nvSpPr>
        <p:spPr>
          <a:xfrm>
            <a:off x="713250" y="3445500"/>
            <a:ext cx="7058400" cy="800400"/>
          </a:xfrm>
          <a:prstGeom prst="rect">
            <a:avLst/>
          </a:prstGeom>
          <a:noFill/>
          <a:ln>
            <a:noFill/>
          </a:ln>
        </p:spPr>
        <p:txBody>
          <a:bodyPr anchorCtr="0" anchor="t" bIns="91425" lIns="91425" spcFirstLastPara="1" rIns="91425" wrap="square" tIns="91425">
            <a:spAutoFit/>
          </a:bodyPr>
          <a:lstStyle/>
          <a:p>
            <a:pPr indent="-215900" lvl="0" marL="34290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Depenent de la precisió dels tags, obtindrem recomanacions més o menys precises.</a:t>
            </a:r>
            <a:endParaRPr>
              <a:latin typeface="Oswald"/>
              <a:ea typeface="Oswald"/>
              <a:cs typeface="Oswald"/>
              <a:sym typeface="Oswald"/>
            </a:endParaRPr>
          </a:p>
        </p:txBody>
      </p:sp>
      <p:pic>
        <p:nvPicPr>
          <p:cNvPr id="215" name="Google Shape;215;g23e6fc05f84_0_54"/>
          <p:cNvPicPr preferRelativeResize="0"/>
          <p:nvPr/>
        </p:nvPicPr>
        <p:blipFill>
          <a:blip r:embed="rId3">
            <a:alphaModFix/>
          </a:blip>
          <a:stretch>
            <a:fillRect/>
          </a:stretch>
        </p:blipFill>
        <p:spPr>
          <a:xfrm>
            <a:off x="6539450" y="1160663"/>
            <a:ext cx="2212100" cy="2212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23e6fc05f84_0_63"/>
          <p:cNvSpPr txBox="1"/>
          <p:nvPr>
            <p:ph type="title"/>
          </p:nvPr>
        </p:nvSpPr>
        <p:spPr>
          <a:xfrm>
            <a:off x="196350" y="262725"/>
            <a:ext cx="8814300" cy="77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t>5. Funcionali</a:t>
            </a:r>
            <a:r>
              <a:rPr lang="en" sz="3000"/>
              <a:t>tats: provar-te una peça de roba</a:t>
            </a:r>
            <a:endParaRPr sz="3000"/>
          </a:p>
        </p:txBody>
      </p:sp>
      <p:sp>
        <p:nvSpPr>
          <p:cNvPr id="221" name="Google Shape;221;g23e6fc05f84_0_63"/>
          <p:cNvSpPr txBox="1"/>
          <p:nvPr/>
        </p:nvSpPr>
        <p:spPr>
          <a:xfrm>
            <a:off x="522975" y="3029025"/>
            <a:ext cx="7780500" cy="1539300"/>
          </a:xfrm>
          <a:prstGeom prst="rect">
            <a:avLst/>
          </a:prstGeom>
          <a:noFill/>
          <a:ln>
            <a:noFill/>
          </a:ln>
        </p:spPr>
        <p:txBody>
          <a:bodyPr anchorCtr="0" anchor="t" bIns="91425" lIns="91425" spcFirstLastPara="1" rIns="91425" wrap="square" tIns="91425">
            <a:spAutoFit/>
          </a:bodyPr>
          <a:lstStyle/>
          <a:p>
            <a:pPr indent="-215900" lvl="0" marL="34290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Conté molts algoritmes de reconeixement facial, extracció de models 3D, etc.</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Amb la peça</a:t>
            </a:r>
            <a:r>
              <a:rPr lang="en" sz="1600">
                <a:solidFill>
                  <a:schemeClr val="lt1"/>
                </a:solidFill>
                <a:latin typeface="Raleway"/>
                <a:ea typeface="Raleway"/>
                <a:cs typeface="Raleway"/>
                <a:sym typeface="Raleway"/>
              </a:rPr>
              <a:t> virtualitzada la IA ja ha fet el seu treball. Finalment, amb l’ús d’una xarxa neuronal aplicarem la geometria 3d a realitat augmentada perquè es vegi sobre la persona.</a:t>
            </a:r>
            <a:endParaRPr>
              <a:latin typeface="Oswald"/>
              <a:ea typeface="Oswald"/>
              <a:cs typeface="Oswald"/>
              <a:sym typeface="Oswald"/>
            </a:endParaRPr>
          </a:p>
        </p:txBody>
      </p:sp>
      <p:sp>
        <p:nvSpPr>
          <p:cNvPr id="222" name="Google Shape;222;g23e6fc05f84_0_63"/>
          <p:cNvSpPr txBox="1"/>
          <p:nvPr/>
        </p:nvSpPr>
        <p:spPr>
          <a:xfrm>
            <a:off x="522975" y="1120425"/>
            <a:ext cx="6522900" cy="1908600"/>
          </a:xfrm>
          <a:prstGeom prst="rect">
            <a:avLst/>
          </a:prstGeom>
          <a:noFill/>
          <a:ln>
            <a:noFill/>
          </a:ln>
        </p:spPr>
        <p:txBody>
          <a:bodyPr anchorCtr="0" anchor="t" bIns="91425" lIns="91425" spcFirstLastPara="1" rIns="91425" wrap="square" tIns="91425">
            <a:spAutoFit/>
          </a:bodyPr>
          <a:lstStyle/>
          <a:p>
            <a:pPr indent="-215900" lvl="0" marL="34290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Utilitzarem OpenCV, una llibreria de C open-source per a ML i per visió per computador.</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També està disponible per a Python, Java, etc, però C és més eficient. També és compatible amb molts sistemes operatius: Windows, Linux, Android i Mac.</a:t>
            </a:r>
            <a:endParaRPr sz="1600">
              <a:solidFill>
                <a:schemeClr val="lt1"/>
              </a:solidFill>
              <a:latin typeface="Raleway"/>
              <a:ea typeface="Raleway"/>
              <a:cs typeface="Raleway"/>
              <a:sym typeface="Raleway"/>
            </a:endParaRPr>
          </a:p>
        </p:txBody>
      </p:sp>
      <p:pic>
        <p:nvPicPr>
          <p:cNvPr id="223" name="Google Shape;223;g23e6fc05f84_0_63"/>
          <p:cNvPicPr preferRelativeResize="0"/>
          <p:nvPr/>
        </p:nvPicPr>
        <p:blipFill rotWithShape="1">
          <a:blip r:embed="rId3">
            <a:alphaModFix/>
          </a:blip>
          <a:srcRect b="2899" l="9056" r="13340" t="5909"/>
          <a:stretch/>
        </p:blipFill>
        <p:spPr>
          <a:xfrm>
            <a:off x="7155050" y="1291688"/>
            <a:ext cx="1514875" cy="1484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g23e6fc05f84_0_72"/>
          <p:cNvSpPr txBox="1"/>
          <p:nvPr>
            <p:ph type="title"/>
          </p:nvPr>
        </p:nvSpPr>
        <p:spPr>
          <a:xfrm>
            <a:off x="713250" y="436851"/>
            <a:ext cx="7960200" cy="53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6</a:t>
            </a:r>
            <a:r>
              <a:rPr lang="en"/>
              <a:t>. Interfaç d’usuari (frontend)</a:t>
            </a:r>
            <a:endParaRPr/>
          </a:p>
        </p:txBody>
      </p:sp>
      <p:sp>
        <p:nvSpPr>
          <p:cNvPr id="229" name="Google Shape;229;g23e6fc05f84_0_72"/>
          <p:cNvSpPr txBox="1"/>
          <p:nvPr/>
        </p:nvSpPr>
        <p:spPr>
          <a:xfrm>
            <a:off x="713250" y="1035750"/>
            <a:ext cx="7854600" cy="11856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sz="1600">
                <a:solidFill>
                  <a:schemeClr val="lt1"/>
                </a:solidFill>
                <a:latin typeface="Raleway"/>
                <a:ea typeface="Raleway"/>
                <a:cs typeface="Raleway"/>
                <a:sym typeface="Raleway"/>
              </a:rPr>
              <a:t>Frontend fet amb Figma:</a:t>
            </a:r>
            <a:endParaRPr sz="1600"/>
          </a:p>
          <a:p>
            <a:pPr indent="0" lvl="0" marL="0" rtl="0" algn="l">
              <a:lnSpc>
                <a:spcPct val="150000"/>
              </a:lnSpc>
              <a:spcBef>
                <a:spcPts val="0"/>
              </a:spcBef>
              <a:spcAft>
                <a:spcPts val="0"/>
              </a:spcAft>
              <a:buNone/>
            </a:pPr>
            <a:r>
              <a:rPr lang="en" sz="1600" u="sng">
                <a:solidFill>
                  <a:schemeClr val="folHlink"/>
                </a:solidFill>
                <a:hlinkClick r:id="rId3">
                  <a:extLst>
                    <a:ext uri="{A12FA001-AC4F-418D-AE19-62706E023703}">
                      <ahyp:hlinkClr val="tx"/>
                    </a:ext>
                  </a:extLst>
                </a:hlinkClick>
              </a:rPr>
              <a:t>https://www.figma.com/proto/jkelBotcjO3KQttbZP93XH/Tryonn?node-id=13-32&amp;scaling=scale-down&amp;page-id=0%3A1&amp;starting-point-node-id=13%3A32</a:t>
            </a:r>
            <a:endParaRPr sz="1600">
              <a:solidFill>
                <a:schemeClr val="lt1"/>
              </a:solidFill>
              <a:latin typeface="Raleway"/>
              <a:ea typeface="Raleway"/>
              <a:cs typeface="Raleway"/>
              <a:sym typeface="Raleway"/>
            </a:endParaRPr>
          </a:p>
        </p:txBody>
      </p:sp>
      <p:pic>
        <p:nvPicPr>
          <p:cNvPr id="230" name="Google Shape;230;g23e6fc05f84_0_72"/>
          <p:cNvPicPr preferRelativeResize="0"/>
          <p:nvPr/>
        </p:nvPicPr>
        <p:blipFill>
          <a:blip r:embed="rId4">
            <a:alphaModFix/>
          </a:blip>
          <a:stretch>
            <a:fillRect/>
          </a:stretch>
        </p:blipFill>
        <p:spPr>
          <a:xfrm>
            <a:off x="3355275" y="2371851"/>
            <a:ext cx="2433449" cy="24334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23e6fc05f84_0_80"/>
          <p:cNvSpPr txBox="1"/>
          <p:nvPr>
            <p:ph type="title"/>
          </p:nvPr>
        </p:nvSpPr>
        <p:spPr>
          <a:xfrm>
            <a:off x="556625" y="324100"/>
            <a:ext cx="4049700" cy="53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7. Model de negoci</a:t>
            </a:r>
            <a:endParaRPr/>
          </a:p>
        </p:txBody>
      </p:sp>
      <p:sp>
        <p:nvSpPr>
          <p:cNvPr id="236" name="Google Shape;236;g23e6fc05f84_0_80"/>
          <p:cNvSpPr txBox="1"/>
          <p:nvPr/>
        </p:nvSpPr>
        <p:spPr>
          <a:xfrm>
            <a:off x="556625" y="859000"/>
            <a:ext cx="8264700" cy="3988500"/>
          </a:xfrm>
          <a:prstGeom prst="rect">
            <a:avLst/>
          </a:prstGeom>
          <a:noFill/>
          <a:ln>
            <a:noFill/>
          </a:ln>
        </p:spPr>
        <p:txBody>
          <a:bodyPr anchorCtr="0" anchor="t" bIns="91425" lIns="91425" spcFirstLastPara="1" rIns="91425" wrap="square" tIns="91425">
            <a:noAutofit/>
          </a:bodyPr>
          <a:lstStyle/>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Brokerage model:</a:t>
            </a:r>
            <a:endParaRPr sz="1600">
              <a:solidFill>
                <a:schemeClr val="lt1"/>
              </a:solidFill>
              <a:latin typeface="Raleway"/>
              <a:ea typeface="Raleway"/>
              <a:cs typeface="Raleway"/>
              <a:sym typeface="Raleway"/>
            </a:endParaRPr>
          </a:p>
          <a:p>
            <a:pPr indent="0" lvl="0" marL="457200" marR="0" rtl="0" algn="l">
              <a:lnSpc>
                <a:spcPct val="150000"/>
              </a:lnSpc>
              <a:spcBef>
                <a:spcPts val="1000"/>
              </a:spcBef>
              <a:spcAft>
                <a:spcPts val="0"/>
              </a:spcAft>
              <a:buNone/>
            </a:pPr>
            <a:r>
              <a:rPr lang="en" sz="1600">
                <a:solidFill>
                  <a:schemeClr val="lt1"/>
                </a:solidFill>
                <a:latin typeface="Raleway"/>
                <a:ea typeface="Raleway"/>
                <a:cs typeface="Raleway"/>
                <a:sym typeface="Raleway"/>
              </a:rPr>
              <a:t>“Brokers are market-makers: they bring buyers and sellers together and facilitate transactions.”</a:t>
            </a:r>
            <a:endParaRPr sz="1600">
              <a:solidFill>
                <a:schemeClr val="lt1"/>
              </a:solidFill>
              <a:latin typeface="Raleway"/>
              <a:ea typeface="Raleway"/>
              <a:cs typeface="Raleway"/>
              <a:sym typeface="Raleway"/>
            </a:endParaRPr>
          </a:p>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Raons per les que hem escollit aquest model:</a:t>
            </a:r>
            <a:endParaRPr sz="1600">
              <a:solidFill>
                <a:schemeClr val="lt1"/>
              </a:solidFill>
              <a:latin typeface="Raleway"/>
              <a:ea typeface="Raleway"/>
              <a:cs typeface="Raleway"/>
              <a:sym typeface="Raleway"/>
            </a:endParaRPr>
          </a:p>
          <a:p>
            <a:pPr indent="-215900" lvl="1" marL="6858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La major part dels beneficis provindrà d’una petita taxa en totes les transaccions entre usuaris.</a:t>
            </a:r>
            <a:endParaRPr sz="1600">
              <a:solidFill>
                <a:schemeClr val="lt1"/>
              </a:solidFill>
              <a:latin typeface="Raleway"/>
              <a:ea typeface="Raleway"/>
              <a:cs typeface="Raleway"/>
              <a:sym typeface="Raleway"/>
            </a:endParaRPr>
          </a:p>
          <a:p>
            <a:pPr indent="-215900" lvl="1" marL="6858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Per les empreses els hi cobrarem un import addicional (motiu ecològic).</a:t>
            </a:r>
            <a:endParaRPr sz="1600">
              <a:solidFill>
                <a:schemeClr val="lt1"/>
              </a:solidFill>
              <a:latin typeface="Raleway"/>
              <a:ea typeface="Raleway"/>
              <a:cs typeface="Raleway"/>
              <a:sym typeface="Raleway"/>
            </a:endParaRPr>
          </a:p>
          <a:p>
            <a:pPr indent="-215900" lvl="1" marL="6858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Si les empreses i/o usuaris volen que els seus productes siguin més recomanats que d’altres, tindran la opció de pagar un sol cop una petita suma de diners per cada peça de roba que vulguin fer més visible als clients.</a:t>
            </a:r>
            <a:endParaRPr sz="1600">
              <a:solidFill>
                <a:schemeClr val="lt1"/>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23e6fc05f84_0_86"/>
          <p:cNvSpPr txBox="1"/>
          <p:nvPr>
            <p:ph type="title"/>
          </p:nvPr>
        </p:nvSpPr>
        <p:spPr>
          <a:xfrm>
            <a:off x="549575" y="310025"/>
            <a:ext cx="8335500" cy="107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8</a:t>
            </a:r>
            <a:r>
              <a:rPr lang="en"/>
              <a:t>. El nostre lloc en la cadena d’Internet</a:t>
            </a:r>
            <a:endParaRPr/>
          </a:p>
        </p:txBody>
      </p:sp>
      <p:sp>
        <p:nvSpPr>
          <p:cNvPr id="242" name="Google Shape;242;g23e6fc05f84_0_86"/>
          <p:cNvSpPr txBox="1"/>
          <p:nvPr/>
        </p:nvSpPr>
        <p:spPr>
          <a:xfrm>
            <a:off x="500250" y="1344225"/>
            <a:ext cx="6385500" cy="3397800"/>
          </a:xfrm>
          <a:prstGeom prst="rect">
            <a:avLst/>
          </a:prstGeom>
          <a:noFill/>
          <a:ln>
            <a:noFill/>
          </a:ln>
        </p:spPr>
        <p:txBody>
          <a:bodyPr anchorCtr="0" anchor="t" bIns="91425" lIns="91425" spcFirstLastPara="1" rIns="91425" wrap="square" tIns="91425">
            <a:noAutofit/>
          </a:bodyPr>
          <a:lstStyle/>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Drets de contingut: els usuaris i les empreses generen el contingut.</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Serveis online. </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Transaccions: connectem usuaris per oferir-los un sistema segur per a vendre i/io comprar roba.</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Búsqueda:  és possible buscar un tipus específic de roba d’acord als tags assignats per la IA mencionada abans.</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Comunicacions: els usuaris podran xatejar per arribar a un acord sobre el preu i/o per les condicions de compra i venda.</a:t>
            </a:r>
            <a:endParaRPr sz="1600">
              <a:solidFill>
                <a:schemeClr val="lt1"/>
              </a:solidFill>
              <a:latin typeface="Raleway"/>
              <a:ea typeface="Raleway"/>
              <a:cs typeface="Raleway"/>
              <a:sym typeface="Raleway"/>
            </a:endParaRPr>
          </a:p>
        </p:txBody>
      </p:sp>
      <p:pic>
        <p:nvPicPr>
          <p:cNvPr id="243" name="Google Shape;243;g23e6fc05f84_0_86"/>
          <p:cNvPicPr preferRelativeResize="0"/>
          <p:nvPr/>
        </p:nvPicPr>
        <p:blipFill>
          <a:blip r:embed="rId3">
            <a:alphaModFix/>
          </a:blip>
          <a:stretch>
            <a:fillRect/>
          </a:stretch>
        </p:blipFill>
        <p:spPr>
          <a:xfrm>
            <a:off x="6886000" y="1328625"/>
            <a:ext cx="1852275" cy="3215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g23e6fc05f84_0_94"/>
          <p:cNvSpPr txBox="1"/>
          <p:nvPr>
            <p:ph type="title"/>
          </p:nvPr>
        </p:nvSpPr>
        <p:spPr>
          <a:xfrm>
            <a:off x="486150" y="147975"/>
            <a:ext cx="8171700" cy="76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8. El nostre lloc en la cadena d’Internet</a:t>
            </a:r>
            <a:endParaRPr/>
          </a:p>
        </p:txBody>
      </p:sp>
      <p:sp>
        <p:nvSpPr>
          <p:cNvPr id="249" name="Google Shape;249;g23e6fc05f84_0_94"/>
          <p:cNvSpPr txBox="1"/>
          <p:nvPr/>
        </p:nvSpPr>
        <p:spPr>
          <a:xfrm>
            <a:off x="486150" y="915975"/>
            <a:ext cx="5552100" cy="3712800"/>
          </a:xfrm>
          <a:prstGeom prst="rect">
            <a:avLst/>
          </a:prstGeom>
          <a:noFill/>
          <a:ln>
            <a:noFill/>
          </a:ln>
        </p:spPr>
        <p:txBody>
          <a:bodyPr anchorCtr="0" anchor="t" bIns="91425" lIns="91425" spcFirstLastPara="1" rIns="91425" wrap="square" tIns="91425">
            <a:noAutofit/>
          </a:bodyPr>
          <a:lstStyle/>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Enabling tech</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Support tech: farem servir dos models de IA (sistema de recomanació de peces de roba i reconeixement de cos) i firebase hosting.</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Pagaments de facturació: Google pay, paypal i targeta de crèdit/dèbit.</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Connectivitat: el nostre servidor estarà connectat a un ISP (Movistar).</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Interfaç d’usuari.</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Aplicacions: software i aplicació web.</a:t>
            </a:r>
            <a:endParaRPr sz="1600">
              <a:solidFill>
                <a:schemeClr val="lt1"/>
              </a:solidFill>
              <a:latin typeface="Raleway"/>
              <a:ea typeface="Raleway"/>
              <a:cs typeface="Raleway"/>
              <a:sym typeface="Raleway"/>
            </a:endParaRPr>
          </a:p>
        </p:txBody>
      </p:sp>
      <p:pic>
        <p:nvPicPr>
          <p:cNvPr id="250" name="Google Shape;250;g23e6fc05f84_0_94"/>
          <p:cNvPicPr preferRelativeResize="0"/>
          <p:nvPr/>
        </p:nvPicPr>
        <p:blipFill>
          <a:blip r:embed="rId3">
            <a:alphaModFix/>
          </a:blip>
          <a:stretch>
            <a:fillRect/>
          </a:stretch>
        </p:blipFill>
        <p:spPr>
          <a:xfrm>
            <a:off x="6094650" y="1296950"/>
            <a:ext cx="2783100" cy="3240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23e6fc05f84_0_103"/>
          <p:cNvSpPr txBox="1"/>
          <p:nvPr>
            <p:ph type="title"/>
          </p:nvPr>
        </p:nvSpPr>
        <p:spPr>
          <a:xfrm>
            <a:off x="486150" y="147975"/>
            <a:ext cx="6468300" cy="76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9. Tema extra: Cost de les IA’s</a:t>
            </a:r>
            <a:endParaRPr/>
          </a:p>
        </p:txBody>
      </p:sp>
      <p:sp>
        <p:nvSpPr>
          <p:cNvPr id="256" name="Google Shape;256;g23e6fc05f84_0_103"/>
          <p:cNvSpPr txBox="1"/>
          <p:nvPr/>
        </p:nvSpPr>
        <p:spPr>
          <a:xfrm>
            <a:off x="304350" y="915975"/>
            <a:ext cx="8613000" cy="3786300"/>
          </a:xfrm>
          <a:prstGeom prst="rect">
            <a:avLst/>
          </a:prstGeom>
          <a:noFill/>
          <a:ln>
            <a:noFill/>
          </a:ln>
        </p:spPr>
        <p:txBody>
          <a:bodyPr anchorCtr="0" anchor="t" bIns="91425" lIns="91425" spcFirstLastPara="1" rIns="91425" wrap="square" tIns="91425">
            <a:noAutofit/>
          </a:bodyPr>
          <a:lstStyle/>
          <a:p>
            <a:pPr indent="-215900" lvl="0" marL="342900" marR="0" rtl="0" algn="just">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Models Entrenats:</a:t>
            </a:r>
            <a:endParaRPr sz="1600">
              <a:solidFill>
                <a:schemeClr val="lt1"/>
              </a:solidFill>
              <a:latin typeface="Raleway"/>
              <a:ea typeface="Raleway"/>
              <a:cs typeface="Raleway"/>
              <a:sym typeface="Raleway"/>
            </a:endParaRPr>
          </a:p>
          <a:p>
            <a:pPr indent="-330200" lvl="1" marL="9144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Generalment es considera per als models que treballen amb imatges similars als nostres es necessiten unes:</a:t>
            </a:r>
            <a:endParaRPr sz="1600">
              <a:solidFill>
                <a:schemeClr val="lt1"/>
              </a:solidFill>
              <a:latin typeface="Raleway"/>
              <a:ea typeface="Raleway"/>
              <a:cs typeface="Raleway"/>
              <a:sym typeface="Raleway"/>
            </a:endParaRPr>
          </a:p>
          <a:p>
            <a:pPr indent="-330200" lvl="2" marL="13716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1000 imatges etiquetades com a mínim.</a:t>
            </a:r>
            <a:endParaRPr sz="1600">
              <a:solidFill>
                <a:schemeClr val="lt1"/>
              </a:solidFill>
              <a:latin typeface="Raleway"/>
              <a:ea typeface="Raleway"/>
              <a:cs typeface="Raleway"/>
              <a:sym typeface="Raleway"/>
            </a:endParaRPr>
          </a:p>
          <a:p>
            <a:pPr indent="-330200" lvl="2" marL="13716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5000 imatges etiquetades per un rendiment similar a l’humà.</a:t>
            </a:r>
            <a:endParaRPr sz="1600">
              <a:solidFill>
                <a:schemeClr val="lt1"/>
              </a:solidFill>
              <a:latin typeface="Raleway"/>
              <a:ea typeface="Raleway"/>
              <a:cs typeface="Raleway"/>
              <a:sym typeface="Raleway"/>
            </a:endParaRPr>
          </a:p>
          <a:p>
            <a:pPr indent="-330200" lvl="2" marL="13716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Fins a un màxim d’unes 10 M de imatges etiquetades.</a:t>
            </a:r>
            <a:endParaRPr sz="1600">
              <a:solidFill>
                <a:schemeClr val="lt1"/>
              </a:solidFill>
              <a:latin typeface="Raleway"/>
              <a:ea typeface="Raleway"/>
              <a:cs typeface="Raleway"/>
              <a:sym typeface="Raleway"/>
            </a:endParaRPr>
          </a:p>
          <a:p>
            <a:pPr indent="-330200" lvl="0" marL="4572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Models “Prefabricats”:</a:t>
            </a:r>
            <a:endParaRPr sz="1600">
              <a:solidFill>
                <a:schemeClr val="lt1"/>
              </a:solidFill>
              <a:latin typeface="Raleway"/>
              <a:ea typeface="Raleway"/>
              <a:cs typeface="Raleway"/>
              <a:sym typeface="Raleway"/>
            </a:endParaRPr>
          </a:p>
          <a:p>
            <a:pPr indent="-330200" lvl="1" marL="9144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Generalment no es consideren com una molt bona opció per la major part d’aplicacions de visió per computador:</a:t>
            </a:r>
            <a:endParaRPr sz="1600">
              <a:solidFill>
                <a:schemeClr val="lt1"/>
              </a:solidFill>
              <a:latin typeface="Raleway"/>
              <a:ea typeface="Raleway"/>
              <a:cs typeface="Raleway"/>
              <a:sym typeface="Raleway"/>
            </a:endParaRPr>
          </a:p>
          <a:p>
            <a:pPr indent="-330200" lvl="2" marL="13716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Preu estimat: Entre 5000€ i 20000€ </a:t>
            </a:r>
            <a:endParaRPr sz="1600">
              <a:solidFill>
                <a:schemeClr val="lt1"/>
              </a:solidFill>
              <a:latin typeface="Raleway"/>
              <a:ea typeface="Raleway"/>
              <a:cs typeface="Raleway"/>
              <a:sym typeface="Ralew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g2466297fef6_0_6"/>
          <p:cNvSpPr txBox="1"/>
          <p:nvPr>
            <p:ph type="title"/>
          </p:nvPr>
        </p:nvSpPr>
        <p:spPr>
          <a:xfrm>
            <a:off x="486150" y="147975"/>
            <a:ext cx="6468300" cy="76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9. Tema extra: Cost de les IA’s</a:t>
            </a:r>
            <a:endParaRPr/>
          </a:p>
        </p:txBody>
      </p:sp>
      <p:sp>
        <p:nvSpPr>
          <p:cNvPr id="262" name="Google Shape;262;g2466297fef6_0_6"/>
          <p:cNvSpPr txBox="1"/>
          <p:nvPr/>
        </p:nvSpPr>
        <p:spPr>
          <a:xfrm>
            <a:off x="304350" y="915975"/>
            <a:ext cx="8613000" cy="3786300"/>
          </a:xfrm>
          <a:prstGeom prst="rect">
            <a:avLst/>
          </a:prstGeom>
          <a:noFill/>
          <a:ln>
            <a:noFill/>
          </a:ln>
        </p:spPr>
        <p:txBody>
          <a:bodyPr anchorCtr="0" anchor="t" bIns="91425" lIns="91425" spcFirstLastPara="1" rIns="91425" wrap="square" tIns="91425">
            <a:noAutofit/>
          </a:bodyPr>
          <a:lstStyle/>
          <a:p>
            <a:pPr indent="-215900" lvl="0" marL="342900" marR="0" rtl="0" algn="just">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Entrenament “a casa”:</a:t>
            </a:r>
            <a:endParaRPr sz="1600">
              <a:solidFill>
                <a:schemeClr val="lt1"/>
              </a:solidFill>
              <a:latin typeface="Raleway"/>
              <a:ea typeface="Raleway"/>
              <a:cs typeface="Raleway"/>
              <a:sym typeface="Raleway"/>
            </a:endParaRPr>
          </a:p>
          <a:p>
            <a:pPr indent="-330200" lvl="1" marL="9144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AMD Radeon 7900 XTX</a:t>
            </a:r>
            <a:endParaRPr sz="1600">
              <a:solidFill>
                <a:schemeClr val="lt1"/>
              </a:solidFill>
              <a:latin typeface="Raleway"/>
              <a:ea typeface="Raleway"/>
              <a:cs typeface="Raleway"/>
              <a:sym typeface="Raleway"/>
            </a:endParaRPr>
          </a:p>
          <a:p>
            <a:pPr indent="-330200" lvl="1" marL="9144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64 GB de ram</a:t>
            </a:r>
            <a:endParaRPr sz="1600">
              <a:solidFill>
                <a:schemeClr val="lt1"/>
              </a:solidFill>
              <a:latin typeface="Raleway"/>
              <a:ea typeface="Raleway"/>
              <a:cs typeface="Raleway"/>
              <a:sym typeface="Raleway"/>
            </a:endParaRPr>
          </a:p>
          <a:p>
            <a:pPr indent="-330200" lvl="1" marL="9144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12 Cores</a:t>
            </a:r>
            <a:endParaRPr sz="1600">
              <a:solidFill>
                <a:schemeClr val="lt1"/>
              </a:solidFill>
              <a:latin typeface="Raleway"/>
              <a:ea typeface="Raleway"/>
              <a:cs typeface="Raleway"/>
              <a:sym typeface="Raleway"/>
            </a:endParaRPr>
          </a:p>
          <a:p>
            <a:pPr indent="-330200" lvl="1" marL="9144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Entre unes poques hores a uns pocs dies (0.1 €/KWh -&gt; 1 € ~ 12€)</a:t>
            </a:r>
            <a:endParaRPr sz="1600">
              <a:solidFill>
                <a:schemeClr val="lt1"/>
              </a:solidFill>
              <a:latin typeface="Raleway"/>
              <a:ea typeface="Raleway"/>
              <a:cs typeface="Raleway"/>
              <a:sym typeface="Raleway"/>
            </a:endParaRPr>
          </a:p>
          <a:p>
            <a:pPr indent="-330200" lvl="0" marL="4572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Entrenament com a servei (Microsoft azure com a referencia):</a:t>
            </a:r>
            <a:endParaRPr sz="1600">
              <a:solidFill>
                <a:schemeClr val="lt1"/>
              </a:solidFill>
              <a:latin typeface="Raleway"/>
              <a:ea typeface="Raleway"/>
              <a:cs typeface="Raleway"/>
              <a:sym typeface="Raleway"/>
            </a:endParaRPr>
          </a:p>
          <a:p>
            <a:pPr indent="-330200" lvl="1" marL="9144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Per unes prestacions mes o menys equivalents (model NO recurrent)</a:t>
            </a:r>
            <a:endParaRPr sz="1600">
              <a:solidFill>
                <a:schemeClr val="lt1"/>
              </a:solidFill>
              <a:latin typeface="Raleway"/>
              <a:ea typeface="Raleway"/>
              <a:cs typeface="Raleway"/>
              <a:sym typeface="Raleway"/>
            </a:endParaRPr>
          </a:p>
          <a:p>
            <a:pPr indent="-330200" lvl="1" marL="914400" marR="0" rtl="0" algn="just">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Aproximadament entre 4€ ~ 384€ (4,352€/hora)</a:t>
            </a:r>
            <a:endParaRPr sz="1600">
              <a:solidFill>
                <a:schemeClr val="lt1"/>
              </a:solidFill>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24038bbbb86_1_4"/>
          <p:cNvSpPr txBox="1"/>
          <p:nvPr>
            <p:ph type="title"/>
          </p:nvPr>
        </p:nvSpPr>
        <p:spPr>
          <a:xfrm>
            <a:off x="486150" y="105700"/>
            <a:ext cx="8171700" cy="76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10</a:t>
            </a:r>
            <a:r>
              <a:rPr lang="en"/>
              <a:t>. Bibliografia</a:t>
            </a:r>
            <a:endParaRPr/>
          </a:p>
        </p:txBody>
      </p:sp>
      <p:sp>
        <p:nvSpPr>
          <p:cNvPr id="268" name="Google Shape;268;g24038bbbb86_1_4"/>
          <p:cNvSpPr txBox="1"/>
          <p:nvPr/>
        </p:nvSpPr>
        <p:spPr>
          <a:xfrm>
            <a:off x="486150" y="873700"/>
            <a:ext cx="8171700" cy="4057200"/>
          </a:xfrm>
          <a:prstGeom prst="rect">
            <a:avLst/>
          </a:prstGeom>
          <a:noFill/>
          <a:ln>
            <a:noFill/>
          </a:ln>
        </p:spPr>
        <p:txBody>
          <a:bodyPr anchorCtr="0" anchor="t" bIns="91425" lIns="91425" spcFirstLastPara="1" rIns="91425" wrap="square" tIns="91425">
            <a:noAutofit/>
          </a:bodyPr>
          <a:lstStyle/>
          <a:p>
            <a:pPr indent="-203200" lvl="0" marL="342900" marR="0" rtl="0" algn="just">
              <a:lnSpc>
                <a:spcPct val="115000"/>
              </a:lnSpc>
              <a:spcBef>
                <a:spcPts val="1000"/>
              </a:spcBef>
              <a:spcAft>
                <a:spcPts val="0"/>
              </a:spcAft>
              <a:buClr>
                <a:srgbClr val="FFFFFF"/>
              </a:buClr>
              <a:buSzPts val="1400"/>
              <a:buFont typeface="Raleway"/>
              <a:buChar char="●"/>
            </a:pPr>
            <a:r>
              <a:rPr lang="en">
                <a:solidFill>
                  <a:schemeClr val="lt1"/>
                </a:solidFill>
                <a:latin typeface="Raleway"/>
                <a:ea typeface="Raleway"/>
                <a:cs typeface="Raleway"/>
                <a:sym typeface="Raleway"/>
              </a:rPr>
              <a:t>Competidors</a:t>
            </a:r>
            <a:r>
              <a:rPr lang="en">
                <a:solidFill>
                  <a:schemeClr val="lt1"/>
                </a:solidFill>
                <a:latin typeface="Raleway"/>
                <a:ea typeface="Raleway"/>
                <a:cs typeface="Raleway"/>
                <a:sym typeface="Raleway"/>
              </a:rPr>
              <a:t>:</a:t>
            </a:r>
            <a:endParaRPr>
              <a:solidFill>
                <a:schemeClr val="lt1"/>
              </a:solidFill>
              <a:latin typeface="Raleway"/>
              <a:ea typeface="Raleway"/>
              <a:cs typeface="Raleway"/>
              <a:sym typeface="Raleway"/>
            </a:endParaRPr>
          </a:p>
          <a:p>
            <a:pPr indent="-317500" lvl="1" marL="914400" marR="0" rtl="0" algn="just">
              <a:lnSpc>
                <a:spcPct val="115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Google Lens: </a:t>
            </a:r>
            <a:r>
              <a:rPr lang="en" u="sng">
                <a:solidFill>
                  <a:schemeClr val="hlink"/>
                </a:solidFill>
                <a:latin typeface="Raleway"/>
                <a:ea typeface="Raleway"/>
                <a:cs typeface="Raleway"/>
                <a:sym typeface="Raleway"/>
                <a:hlinkClick r:id="rId3"/>
              </a:rPr>
              <a:t>https://lens.google/</a:t>
            </a:r>
            <a:endParaRPr>
              <a:solidFill>
                <a:schemeClr val="lt1"/>
              </a:solidFill>
              <a:latin typeface="Raleway"/>
              <a:ea typeface="Raleway"/>
              <a:cs typeface="Raleway"/>
              <a:sym typeface="Raleway"/>
            </a:endParaRPr>
          </a:p>
          <a:p>
            <a:pPr indent="-317500" lvl="1" marL="914400" marR="0" rtl="0" algn="just">
              <a:lnSpc>
                <a:spcPct val="115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Billionhands: </a:t>
            </a:r>
            <a:r>
              <a:rPr lang="en" u="sng">
                <a:solidFill>
                  <a:schemeClr val="hlink"/>
                </a:solidFill>
                <a:latin typeface="Raleway"/>
                <a:ea typeface="Raleway"/>
                <a:cs typeface="Raleway"/>
                <a:sym typeface="Raleway"/>
                <a:hlinkClick r:id="rId4"/>
              </a:rPr>
              <a:t>https://business.billionhands.com/</a:t>
            </a:r>
            <a:endParaRPr>
              <a:solidFill>
                <a:schemeClr val="lt1"/>
              </a:solidFill>
              <a:latin typeface="Raleway"/>
              <a:ea typeface="Raleway"/>
              <a:cs typeface="Raleway"/>
              <a:sym typeface="Raleway"/>
            </a:endParaRPr>
          </a:p>
          <a:p>
            <a:pPr indent="-317500" lvl="1" marL="914400" marR="0" rtl="0" algn="just">
              <a:lnSpc>
                <a:spcPct val="115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CamFind: </a:t>
            </a:r>
            <a:r>
              <a:rPr lang="en" u="sng">
                <a:solidFill>
                  <a:schemeClr val="hlink"/>
                </a:solidFill>
                <a:latin typeface="Raleway"/>
                <a:ea typeface="Raleway"/>
                <a:cs typeface="Raleway"/>
                <a:sym typeface="Raleway"/>
                <a:hlinkClick r:id="rId5"/>
              </a:rPr>
              <a:t>https://camfindapp.com/</a:t>
            </a:r>
            <a:endParaRPr>
              <a:solidFill>
                <a:schemeClr val="lt1"/>
              </a:solidFill>
              <a:latin typeface="Raleway"/>
              <a:ea typeface="Raleway"/>
              <a:cs typeface="Raleway"/>
              <a:sym typeface="Raleway"/>
            </a:endParaRPr>
          </a:p>
          <a:p>
            <a:pPr indent="-317500" lvl="1" marL="914400" marR="0" rtl="0" algn="just">
              <a:lnSpc>
                <a:spcPct val="115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PictoFit: </a:t>
            </a:r>
            <a:r>
              <a:rPr lang="en" u="sng">
                <a:solidFill>
                  <a:schemeClr val="hlink"/>
                </a:solidFill>
                <a:latin typeface="Raleway"/>
                <a:ea typeface="Raleway"/>
                <a:cs typeface="Raleway"/>
                <a:sym typeface="Raleway"/>
                <a:hlinkClick r:id="rId6"/>
              </a:rPr>
              <a:t>https://pictofit.com/pictofit_new/</a:t>
            </a:r>
            <a:endParaRPr>
              <a:solidFill>
                <a:schemeClr val="lt1"/>
              </a:solidFill>
              <a:latin typeface="Raleway"/>
              <a:ea typeface="Raleway"/>
              <a:cs typeface="Raleway"/>
              <a:sym typeface="Raleway"/>
            </a:endParaRPr>
          </a:p>
          <a:p>
            <a:pPr indent="-203200" lvl="0" marL="342900" marR="0" rtl="0" algn="just">
              <a:lnSpc>
                <a:spcPct val="115000"/>
              </a:lnSpc>
              <a:spcBef>
                <a:spcPts val="0"/>
              </a:spcBef>
              <a:spcAft>
                <a:spcPts val="0"/>
              </a:spcAft>
              <a:buClr>
                <a:srgbClr val="FFFFFF"/>
              </a:buClr>
              <a:buSzPts val="1400"/>
              <a:buFont typeface="Raleway"/>
              <a:buChar char="●"/>
            </a:pPr>
            <a:r>
              <a:rPr lang="en">
                <a:solidFill>
                  <a:schemeClr val="lt1"/>
                </a:solidFill>
                <a:latin typeface="Raleway"/>
                <a:ea typeface="Raleway"/>
                <a:cs typeface="Raleway"/>
                <a:sym typeface="Raleway"/>
              </a:rPr>
              <a:t>Backend: </a:t>
            </a:r>
            <a:r>
              <a:rPr lang="en" u="sng">
                <a:solidFill>
                  <a:schemeClr val="hlink"/>
                </a:solidFill>
                <a:latin typeface="Raleway"/>
                <a:ea typeface="Raleway"/>
                <a:cs typeface="Raleway"/>
                <a:sym typeface="Raleway"/>
                <a:hlinkClick r:id="rId7"/>
              </a:rPr>
              <a:t>https://firebase.google.com/</a:t>
            </a:r>
            <a:endParaRPr>
              <a:solidFill>
                <a:schemeClr val="lt1"/>
              </a:solidFill>
              <a:latin typeface="Raleway"/>
              <a:ea typeface="Raleway"/>
              <a:cs typeface="Raleway"/>
              <a:sym typeface="Raleway"/>
            </a:endParaRPr>
          </a:p>
          <a:p>
            <a:pPr indent="-203200" lvl="0" marL="342900" marR="0" rtl="0" algn="just">
              <a:lnSpc>
                <a:spcPct val="115000"/>
              </a:lnSpc>
              <a:spcBef>
                <a:spcPts val="0"/>
              </a:spcBef>
              <a:spcAft>
                <a:spcPts val="0"/>
              </a:spcAft>
              <a:buClr>
                <a:srgbClr val="FFFFFF"/>
              </a:buClr>
              <a:buSzPts val="1400"/>
              <a:buFont typeface="Raleway"/>
              <a:buChar char="●"/>
            </a:pPr>
            <a:r>
              <a:rPr lang="en">
                <a:solidFill>
                  <a:schemeClr val="lt1"/>
                </a:solidFill>
                <a:latin typeface="Raleway"/>
                <a:ea typeface="Raleway"/>
                <a:cs typeface="Raleway"/>
                <a:sym typeface="Raleway"/>
              </a:rPr>
              <a:t>Frontend: </a:t>
            </a:r>
            <a:r>
              <a:rPr lang="en" u="sng">
                <a:solidFill>
                  <a:schemeClr val="hlink"/>
                </a:solidFill>
                <a:latin typeface="Raleway"/>
                <a:ea typeface="Raleway"/>
                <a:cs typeface="Raleway"/>
                <a:sym typeface="Raleway"/>
                <a:hlinkClick r:id="rId8"/>
              </a:rPr>
              <a:t>https://www.figma.com/</a:t>
            </a:r>
            <a:endParaRPr>
              <a:solidFill>
                <a:schemeClr val="lt1"/>
              </a:solidFill>
              <a:latin typeface="Raleway"/>
              <a:ea typeface="Raleway"/>
              <a:cs typeface="Raleway"/>
              <a:sym typeface="Raleway"/>
            </a:endParaRPr>
          </a:p>
          <a:p>
            <a:pPr indent="-203200" lvl="0" marL="342900" marR="0" rtl="0" algn="just">
              <a:lnSpc>
                <a:spcPct val="115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Funcionalitats:</a:t>
            </a:r>
            <a:endParaRPr>
              <a:solidFill>
                <a:schemeClr val="lt1"/>
              </a:solidFill>
              <a:latin typeface="Raleway"/>
              <a:ea typeface="Raleway"/>
              <a:cs typeface="Raleway"/>
              <a:sym typeface="Raleway"/>
            </a:endParaRPr>
          </a:p>
          <a:p>
            <a:pPr indent="-317500" lvl="1" marL="914400" marR="0" rtl="0" algn="just">
              <a:lnSpc>
                <a:spcPct val="115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IBM Cloud: </a:t>
            </a:r>
            <a:r>
              <a:rPr lang="en" u="sng">
                <a:solidFill>
                  <a:schemeClr val="hlink"/>
                </a:solidFill>
                <a:latin typeface="Raleway"/>
                <a:ea typeface="Raleway"/>
                <a:cs typeface="Raleway"/>
                <a:sym typeface="Raleway"/>
                <a:hlinkClick r:id="rId9"/>
              </a:rPr>
              <a:t>https://www.ibm.com/es-es/cloud</a:t>
            </a:r>
            <a:endParaRPr>
              <a:solidFill>
                <a:schemeClr val="lt1"/>
              </a:solidFill>
              <a:latin typeface="Raleway"/>
              <a:ea typeface="Raleway"/>
              <a:cs typeface="Raleway"/>
              <a:sym typeface="Raleway"/>
            </a:endParaRPr>
          </a:p>
          <a:p>
            <a:pPr indent="-317500" lvl="1" marL="914400" marR="0" rtl="0" algn="just">
              <a:lnSpc>
                <a:spcPct val="115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OpenCV: </a:t>
            </a:r>
            <a:r>
              <a:rPr lang="en" u="sng">
                <a:solidFill>
                  <a:schemeClr val="hlink"/>
                </a:solidFill>
                <a:latin typeface="Raleway"/>
                <a:ea typeface="Raleway"/>
                <a:cs typeface="Raleway"/>
                <a:sym typeface="Raleway"/>
                <a:hlinkClick r:id="rId10"/>
              </a:rPr>
              <a:t>https://viso.ai/computer-vision/the-most-popular-computer-vision-tools/</a:t>
            </a:r>
            <a:endParaRPr>
              <a:solidFill>
                <a:schemeClr val="lt1"/>
              </a:solidFill>
              <a:latin typeface="Raleway"/>
              <a:ea typeface="Raleway"/>
              <a:cs typeface="Raleway"/>
              <a:sym typeface="Raleway"/>
            </a:endParaRPr>
          </a:p>
          <a:p>
            <a:pPr indent="-317500" lvl="0" marL="457200" marR="0" rtl="0" algn="just">
              <a:lnSpc>
                <a:spcPct val="115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Tema extra:</a:t>
            </a:r>
            <a:endParaRPr>
              <a:solidFill>
                <a:schemeClr val="lt1"/>
              </a:solidFill>
              <a:latin typeface="Raleway"/>
              <a:ea typeface="Raleway"/>
              <a:cs typeface="Raleway"/>
              <a:sym typeface="Raleway"/>
            </a:endParaRPr>
          </a:p>
          <a:p>
            <a:pPr indent="-317500" lvl="1" marL="914400" marR="0" rtl="0" algn="just">
              <a:lnSpc>
                <a:spcPct val="115000"/>
              </a:lnSpc>
              <a:spcBef>
                <a:spcPts val="0"/>
              </a:spcBef>
              <a:spcAft>
                <a:spcPts val="0"/>
              </a:spcAft>
              <a:buClr>
                <a:schemeClr val="lt1"/>
              </a:buClr>
              <a:buSzPts val="1400"/>
              <a:buFont typeface="Raleway"/>
              <a:buChar char="○"/>
            </a:pPr>
            <a:r>
              <a:rPr lang="en">
                <a:solidFill>
                  <a:schemeClr val="lt1"/>
                </a:solidFill>
                <a:latin typeface="Raleway"/>
                <a:ea typeface="Raleway"/>
                <a:cs typeface="Raleway"/>
                <a:sym typeface="Raleway"/>
              </a:rPr>
              <a:t>Shaip: </a:t>
            </a:r>
            <a:r>
              <a:rPr lang="en" u="sng">
                <a:solidFill>
                  <a:schemeClr val="hlink"/>
                </a:solidFill>
                <a:latin typeface="Raleway"/>
                <a:ea typeface="Raleway"/>
                <a:cs typeface="Raleway"/>
                <a:sym typeface="Raleway"/>
                <a:hlinkClick r:id="rId11"/>
              </a:rPr>
              <a:t>https://es.shaip.com/blog/how-much-training-data-is-enough/</a:t>
            </a:r>
            <a:endParaRPr>
              <a:solidFill>
                <a:schemeClr val="lt1"/>
              </a:solidFill>
              <a:latin typeface="Raleway"/>
              <a:ea typeface="Raleway"/>
              <a:cs typeface="Raleway"/>
              <a:sym typeface="Raleway"/>
            </a:endParaRPr>
          </a:p>
          <a:p>
            <a:pPr indent="-304800" lvl="1" marL="914400" marR="0" rtl="0" algn="just">
              <a:lnSpc>
                <a:spcPct val="115000"/>
              </a:lnSpc>
              <a:spcBef>
                <a:spcPts val="0"/>
              </a:spcBef>
              <a:spcAft>
                <a:spcPts val="0"/>
              </a:spcAft>
              <a:buClr>
                <a:schemeClr val="lt1"/>
              </a:buClr>
              <a:buSzPts val="1200"/>
              <a:buFont typeface="Raleway"/>
              <a:buChar char="○"/>
            </a:pPr>
            <a:r>
              <a:rPr lang="en">
                <a:solidFill>
                  <a:schemeClr val="lt1"/>
                </a:solidFill>
                <a:latin typeface="Raleway"/>
                <a:ea typeface="Raleway"/>
                <a:cs typeface="Raleway"/>
                <a:sym typeface="Raleway"/>
              </a:rPr>
              <a:t>Azure: </a:t>
            </a:r>
            <a:r>
              <a:rPr lang="en" u="sng">
                <a:solidFill>
                  <a:schemeClr val="hlink"/>
                </a:solidFill>
                <a:latin typeface="Raleway"/>
                <a:ea typeface="Raleway"/>
                <a:cs typeface="Raleway"/>
                <a:sym typeface="Raleway"/>
                <a:hlinkClick r:id="rId12"/>
              </a:rPr>
              <a:t>https://azure.microsoft.com/es-es/pricing/details/machine-learning/</a:t>
            </a:r>
            <a:endParaRPr>
              <a:solidFill>
                <a:schemeClr val="lt1"/>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
          <p:cNvSpPr txBox="1"/>
          <p:nvPr>
            <p:ph idx="1" type="body"/>
          </p:nvPr>
        </p:nvSpPr>
        <p:spPr>
          <a:xfrm>
            <a:off x="713225" y="906526"/>
            <a:ext cx="5015100" cy="3728700"/>
          </a:xfrm>
          <a:prstGeom prst="rect">
            <a:avLst/>
          </a:prstGeom>
          <a:noFill/>
          <a:ln>
            <a:noFill/>
          </a:ln>
        </p:spPr>
        <p:txBody>
          <a:bodyPr anchorCtr="0" anchor="t" bIns="91425" lIns="91425" spcFirstLastPara="1" rIns="91425" wrap="square" tIns="91425">
            <a:noAutofit/>
          </a:bodyPr>
          <a:lstStyle/>
          <a:p>
            <a:pPr indent="-215900" lvl="0" marL="342900" rtl="0" algn="l">
              <a:lnSpc>
                <a:spcPct val="150000"/>
              </a:lnSpc>
              <a:spcBef>
                <a:spcPts val="100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Objectius de l’aplicació</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Competència</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Com ens diferenciem respecte la competència?</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Backend</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Funcionalitats</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Interfaç d’usuari (frontend)</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Model de negoci</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El nostre lloc en la cadena d’Internet</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Tema extra: IA’s</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AutoNum type="arabicPeriod"/>
            </a:pPr>
            <a:r>
              <a:rPr lang="en" sz="1600">
                <a:solidFill>
                  <a:schemeClr val="lt1"/>
                </a:solidFill>
                <a:latin typeface="Raleway"/>
                <a:ea typeface="Raleway"/>
                <a:cs typeface="Raleway"/>
                <a:sym typeface="Raleway"/>
              </a:rPr>
              <a:t>Bibliografia</a:t>
            </a:r>
            <a:endParaRPr sz="1600">
              <a:solidFill>
                <a:schemeClr val="lt1"/>
              </a:solidFill>
              <a:latin typeface="Raleway"/>
              <a:ea typeface="Raleway"/>
              <a:cs typeface="Raleway"/>
              <a:sym typeface="Raleway"/>
            </a:endParaRPr>
          </a:p>
        </p:txBody>
      </p:sp>
      <p:sp>
        <p:nvSpPr>
          <p:cNvPr id="157" name="Google Shape;157;p2"/>
          <p:cNvSpPr txBox="1"/>
          <p:nvPr>
            <p:ph type="title"/>
          </p:nvPr>
        </p:nvSpPr>
        <p:spPr>
          <a:xfrm>
            <a:off x="713225" y="371938"/>
            <a:ext cx="1499100" cy="478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Índex</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23e6fc05f84_0_1"/>
          <p:cNvSpPr txBox="1"/>
          <p:nvPr>
            <p:ph type="title"/>
          </p:nvPr>
        </p:nvSpPr>
        <p:spPr>
          <a:xfrm>
            <a:off x="713250" y="557056"/>
            <a:ext cx="7717500" cy="478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1. </a:t>
            </a:r>
            <a:r>
              <a:rPr lang="en"/>
              <a:t>Objectius de l’aplicació</a:t>
            </a:r>
            <a:endParaRPr/>
          </a:p>
        </p:txBody>
      </p:sp>
      <p:sp>
        <p:nvSpPr>
          <p:cNvPr id="163" name="Google Shape;163;g23e6fc05f84_0_1"/>
          <p:cNvSpPr txBox="1"/>
          <p:nvPr/>
        </p:nvSpPr>
        <p:spPr>
          <a:xfrm>
            <a:off x="713250" y="1170044"/>
            <a:ext cx="7717500" cy="3416400"/>
          </a:xfrm>
          <a:prstGeom prst="rect">
            <a:avLst/>
          </a:prstGeom>
          <a:noFill/>
          <a:ln>
            <a:noFill/>
          </a:ln>
        </p:spPr>
        <p:txBody>
          <a:bodyPr anchorCtr="0" anchor="t" bIns="91425" lIns="91425" spcFirstLastPara="1" rIns="91425" wrap="square" tIns="91425">
            <a:normAutofit/>
          </a:bodyPr>
          <a:lstStyle/>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Reconeixement de peces de roba i mesures de l'usuari.</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Recomanacions de peces de marques segons el que l’algoritme consideri que t’agrada de roba.</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Les empreses de marca poden pagar més per ser més recomanades.</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Suport d’un mercat de 2a mà online amb una IA que detecti l’estat de la peça a vendre.</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Et pots provar la roba amb la càmera a temps real (com si fos un filtre) o amb una fotografia a través d’una IA.</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Ús de més d’una Intel·ligència Artificial.</a:t>
            </a:r>
            <a:endParaRPr sz="1600">
              <a:solidFill>
                <a:schemeClr val="lt1"/>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23e6fc05f84_0_8"/>
          <p:cNvSpPr txBox="1"/>
          <p:nvPr>
            <p:ph type="title"/>
          </p:nvPr>
        </p:nvSpPr>
        <p:spPr>
          <a:xfrm>
            <a:off x="713250" y="260700"/>
            <a:ext cx="4712100" cy="81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2. Competidors</a:t>
            </a:r>
            <a:endParaRPr/>
          </a:p>
        </p:txBody>
      </p:sp>
      <p:sp>
        <p:nvSpPr>
          <p:cNvPr id="169" name="Google Shape;169;g23e6fc05f84_0_8"/>
          <p:cNvSpPr txBox="1"/>
          <p:nvPr/>
        </p:nvSpPr>
        <p:spPr>
          <a:xfrm>
            <a:off x="713250" y="1170050"/>
            <a:ext cx="5367300" cy="26136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15000"/>
              </a:lnSpc>
              <a:spcBef>
                <a:spcPts val="0"/>
              </a:spcBef>
              <a:spcAft>
                <a:spcPts val="0"/>
              </a:spcAft>
              <a:buNone/>
            </a:pPr>
            <a:r>
              <a:rPr b="1" lang="en" sz="1600">
                <a:solidFill>
                  <a:schemeClr val="lt1"/>
                </a:solidFill>
                <a:latin typeface="Raleway"/>
                <a:ea typeface="Raleway"/>
                <a:cs typeface="Raleway"/>
                <a:sym typeface="Raleway"/>
              </a:rPr>
              <a:t>Google Lens</a:t>
            </a:r>
            <a:endParaRPr b="1" sz="1800">
              <a:solidFill>
                <a:srgbClr val="595959"/>
              </a:solidFill>
            </a:endParaRPr>
          </a:p>
          <a:p>
            <a:pPr indent="-208280" lvl="0" marL="342900" marR="0" rtl="0" algn="l">
              <a:lnSpc>
                <a:spcPct val="150000"/>
              </a:lnSpc>
              <a:spcBef>
                <a:spcPts val="120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A través de la càmera ja pot analitzar les peces de roba individualment.</a:t>
            </a:r>
            <a:endParaRPr sz="1600">
              <a:solidFill>
                <a:schemeClr val="lt1"/>
              </a:solidFill>
              <a:latin typeface="Raleway"/>
              <a:ea typeface="Raleway"/>
              <a:cs typeface="Raleway"/>
              <a:sym typeface="Raleway"/>
            </a:endParaRPr>
          </a:p>
          <a:p>
            <a:pPr indent="-208280" lvl="0" marL="342900" marR="0" rtl="0" algn="l">
              <a:lnSpc>
                <a:spcPct val="150000"/>
              </a:lnSpc>
              <a:spcBef>
                <a:spcPts val="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Et redirigeix a Google Shopping.</a:t>
            </a:r>
            <a:endParaRPr sz="1600">
              <a:solidFill>
                <a:schemeClr val="lt1"/>
              </a:solidFill>
              <a:latin typeface="Raleway"/>
              <a:ea typeface="Raleway"/>
              <a:cs typeface="Raleway"/>
              <a:sym typeface="Raleway"/>
            </a:endParaRPr>
          </a:p>
          <a:p>
            <a:pPr indent="0" lvl="0" marL="0" marR="0" rtl="0" algn="l">
              <a:lnSpc>
                <a:spcPct val="150000"/>
              </a:lnSpc>
              <a:spcBef>
                <a:spcPts val="1000"/>
              </a:spcBef>
              <a:spcAft>
                <a:spcPts val="0"/>
              </a:spcAft>
              <a:buNone/>
            </a:pPr>
            <a:r>
              <a:rPr b="1" lang="en" sz="1600">
                <a:solidFill>
                  <a:schemeClr val="lt1"/>
                </a:solidFill>
                <a:latin typeface="Raleway"/>
                <a:ea typeface="Raleway"/>
                <a:cs typeface="Raleway"/>
                <a:sym typeface="Raleway"/>
              </a:rPr>
              <a:t>Billionhands</a:t>
            </a:r>
            <a:endParaRPr sz="1600">
              <a:solidFill>
                <a:schemeClr val="lt1"/>
              </a:solidFill>
              <a:latin typeface="Raleway"/>
              <a:ea typeface="Raleway"/>
              <a:cs typeface="Raleway"/>
              <a:sym typeface="Raleway"/>
            </a:endParaRPr>
          </a:p>
          <a:p>
            <a:pPr indent="-208280" lvl="0" marL="342900" marR="0" rtl="0" algn="l">
              <a:lnSpc>
                <a:spcPct val="150000"/>
              </a:lnSpc>
              <a:spcBef>
                <a:spcPts val="100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A través d’una fotografia busca la peça de roba.</a:t>
            </a:r>
            <a:endParaRPr sz="1600">
              <a:solidFill>
                <a:schemeClr val="lt1"/>
              </a:solidFill>
              <a:latin typeface="Raleway"/>
              <a:ea typeface="Raleway"/>
              <a:cs typeface="Raleway"/>
              <a:sym typeface="Raleway"/>
            </a:endParaRPr>
          </a:p>
          <a:p>
            <a:pPr indent="-208280" lvl="0" marL="342900" marR="0" rtl="0" algn="l">
              <a:lnSpc>
                <a:spcPct val="150000"/>
              </a:lnSpc>
              <a:spcBef>
                <a:spcPts val="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Recomana peces similars.</a:t>
            </a:r>
            <a:endParaRPr sz="1600">
              <a:solidFill>
                <a:schemeClr val="lt1"/>
              </a:solidFill>
              <a:latin typeface="Raleway"/>
              <a:ea typeface="Raleway"/>
              <a:cs typeface="Raleway"/>
              <a:sym typeface="Raleway"/>
            </a:endParaRPr>
          </a:p>
        </p:txBody>
      </p:sp>
      <p:pic>
        <p:nvPicPr>
          <p:cNvPr id="170" name="Google Shape;170;g23e6fc05f84_0_8"/>
          <p:cNvPicPr preferRelativeResize="0"/>
          <p:nvPr/>
        </p:nvPicPr>
        <p:blipFill rotWithShape="1">
          <a:blip r:embed="rId3">
            <a:alphaModFix/>
          </a:blip>
          <a:srcRect b="6148" l="22831" r="23193" t="3696"/>
          <a:stretch/>
        </p:blipFill>
        <p:spPr>
          <a:xfrm>
            <a:off x="6334250" y="753850"/>
            <a:ext cx="1747374" cy="1641675"/>
          </a:xfrm>
          <a:prstGeom prst="rect">
            <a:avLst/>
          </a:prstGeom>
          <a:noFill/>
          <a:ln>
            <a:noFill/>
          </a:ln>
        </p:spPr>
      </p:pic>
      <p:pic>
        <p:nvPicPr>
          <p:cNvPr id="171" name="Google Shape;171;g23e6fc05f84_0_8"/>
          <p:cNvPicPr preferRelativeResize="0"/>
          <p:nvPr/>
        </p:nvPicPr>
        <p:blipFill>
          <a:blip r:embed="rId4">
            <a:alphaModFix/>
          </a:blip>
          <a:stretch>
            <a:fillRect/>
          </a:stretch>
        </p:blipFill>
        <p:spPr>
          <a:xfrm>
            <a:off x="5425350" y="2632150"/>
            <a:ext cx="3288300" cy="190154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23e6fc05f84_0_15"/>
          <p:cNvSpPr txBox="1"/>
          <p:nvPr/>
        </p:nvSpPr>
        <p:spPr>
          <a:xfrm>
            <a:off x="713250" y="1170050"/>
            <a:ext cx="4648800" cy="2402100"/>
          </a:xfrm>
          <a:prstGeom prst="rect">
            <a:avLst/>
          </a:prstGeom>
          <a:noFill/>
          <a:ln>
            <a:noFill/>
          </a:ln>
        </p:spPr>
        <p:txBody>
          <a:bodyPr anchorCtr="0" anchor="t" bIns="91425" lIns="91425" spcFirstLastPara="1" rIns="91425" wrap="square" tIns="91425">
            <a:normAutofit/>
          </a:bodyPr>
          <a:lstStyle/>
          <a:p>
            <a:pPr indent="0" lvl="0" marL="0" marR="0" rtl="0" algn="l">
              <a:lnSpc>
                <a:spcPct val="150000"/>
              </a:lnSpc>
              <a:spcBef>
                <a:spcPts val="1000"/>
              </a:spcBef>
              <a:spcAft>
                <a:spcPts val="0"/>
              </a:spcAft>
              <a:buNone/>
            </a:pPr>
            <a:r>
              <a:rPr b="1" lang="en" sz="1600">
                <a:solidFill>
                  <a:schemeClr val="lt1"/>
                </a:solidFill>
                <a:latin typeface="Raleway"/>
                <a:ea typeface="Raleway"/>
                <a:cs typeface="Raleway"/>
                <a:sym typeface="Raleway"/>
              </a:rPr>
              <a:t>CamFind</a:t>
            </a:r>
            <a:endParaRPr sz="1600">
              <a:solidFill>
                <a:schemeClr val="lt1"/>
              </a:solidFill>
              <a:latin typeface="Raleway"/>
              <a:ea typeface="Raleway"/>
              <a:cs typeface="Raleway"/>
              <a:sym typeface="Raleway"/>
            </a:endParaRPr>
          </a:p>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Search engine visual que fa servir una foto per processar:</a:t>
            </a:r>
            <a:endParaRPr sz="1600">
              <a:solidFill>
                <a:schemeClr val="lt1"/>
              </a:solidFill>
              <a:latin typeface="Raleway"/>
              <a:ea typeface="Raleway"/>
              <a:cs typeface="Raleway"/>
              <a:sym typeface="Raleway"/>
            </a:endParaRPr>
          </a:p>
          <a:p>
            <a:pPr indent="-330200" lvl="1" marL="9144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Web de la peça.</a:t>
            </a:r>
            <a:endParaRPr sz="1600">
              <a:solidFill>
                <a:schemeClr val="lt1"/>
              </a:solidFill>
              <a:latin typeface="Raleway"/>
              <a:ea typeface="Raleway"/>
              <a:cs typeface="Raleway"/>
              <a:sym typeface="Raleway"/>
            </a:endParaRPr>
          </a:p>
          <a:p>
            <a:pPr indent="-330200" lvl="1" marL="9144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Descripció del producte.</a:t>
            </a:r>
            <a:endParaRPr sz="1600">
              <a:solidFill>
                <a:schemeClr val="lt1"/>
              </a:solidFill>
              <a:latin typeface="Raleway"/>
              <a:ea typeface="Raleway"/>
              <a:cs typeface="Raleway"/>
              <a:sym typeface="Raleway"/>
            </a:endParaRPr>
          </a:p>
          <a:p>
            <a:pPr indent="-330200" lvl="1" marL="9144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Vídeos de YouTube relacionats.</a:t>
            </a:r>
            <a:endParaRPr sz="1600">
              <a:solidFill>
                <a:schemeClr val="lt1"/>
              </a:solidFill>
              <a:latin typeface="Raleway"/>
              <a:ea typeface="Raleway"/>
              <a:cs typeface="Raleway"/>
              <a:sym typeface="Raleway"/>
            </a:endParaRPr>
          </a:p>
        </p:txBody>
      </p:sp>
      <p:sp>
        <p:nvSpPr>
          <p:cNvPr id="177" name="Google Shape;177;g23e6fc05f84_0_15"/>
          <p:cNvSpPr txBox="1"/>
          <p:nvPr>
            <p:ph type="title"/>
          </p:nvPr>
        </p:nvSpPr>
        <p:spPr>
          <a:xfrm>
            <a:off x="713250" y="260700"/>
            <a:ext cx="4712100" cy="81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2. Altres competidors</a:t>
            </a:r>
            <a:endParaRPr/>
          </a:p>
        </p:txBody>
      </p:sp>
      <p:pic>
        <p:nvPicPr>
          <p:cNvPr id="178" name="Google Shape;178;g23e6fc05f84_0_15"/>
          <p:cNvPicPr preferRelativeResize="0"/>
          <p:nvPr/>
        </p:nvPicPr>
        <p:blipFill rotWithShape="1">
          <a:blip r:embed="rId3">
            <a:alphaModFix/>
          </a:blip>
          <a:srcRect b="4163" l="1425" r="1619" t="3721"/>
          <a:stretch/>
        </p:blipFill>
        <p:spPr>
          <a:xfrm>
            <a:off x="5312725" y="1539275"/>
            <a:ext cx="3586225" cy="1663650"/>
          </a:xfrm>
          <a:prstGeom prst="rect">
            <a:avLst/>
          </a:prstGeom>
          <a:noFill/>
          <a:ln>
            <a:noFill/>
          </a:ln>
        </p:spPr>
      </p:pic>
      <p:sp>
        <p:nvSpPr>
          <p:cNvPr id="179" name="Google Shape;179;g23e6fc05f84_0_15"/>
          <p:cNvSpPr txBox="1"/>
          <p:nvPr/>
        </p:nvSpPr>
        <p:spPr>
          <a:xfrm>
            <a:off x="713250" y="3572150"/>
            <a:ext cx="7488300" cy="431100"/>
          </a:xfrm>
          <a:prstGeom prst="rect">
            <a:avLst/>
          </a:prstGeom>
          <a:noFill/>
          <a:ln>
            <a:noFill/>
          </a:ln>
        </p:spPr>
        <p:txBody>
          <a:bodyPr anchorCtr="0" anchor="t" bIns="91425" lIns="91425" spcFirstLastPara="1" rIns="91425" wrap="square" tIns="91425">
            <a:spAutoFit/>
          </a:bodyPr>
          <a:lstStyle/>
          <a:p>
            <a:pPr indent="-215900" lvl="0" marL="34290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Funciona com una xarxa social per a poder compartir els teus resultats.</a:t>
            </a:r>
            <a:endParaRPr>
              <a:latin typeface="Oswald"/>
              <a:ea typeface="Oswald"/>
              <a:cs typeface="Oswald"/>
              <a:sym typeface="Oswa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g23e6fc05f84_0_25"/>
          <p:cNvSpPr txBox="1"/>
          <p:nvPr/>
        </p:nvSpPr>
        <p:spPr>
          <a:xfrm>
            <a:off x="713250" y="1370700"/>
            <a:ext cx="7157100" cy="2402100"/>
          </a:xfrm>
          <a:prstGeom prst="rect">
            <a:avLst/>
          </a:prstGeom>
          <a:noFill/>
          <a:ln>
            <a:noFill/>
          </a:ln>
        </p:spPr>
        <p:txBody>
          <a:bodyPr anchorCtr="0" anchor="t" bIns="91425" lIns="91425" spcFirstLastPara="1" rIns="91425" wrap="square" tIns="91425">
            <a:normAutofit fontScale="92500" lnSpcReduction="20000"/>
          </a:bodyPr>
          <a:lstStyle/>
          <a:p>
            <a:pPr indent="0" lvl="0" marL="0" marR="0" rtl="0" algn="l">
              <a:lnSpc>
                <a:spcPct val="150000"/>
              </a:lnSpc>
              <a:spcBef>
                <a:spcPts val="1000"/>
              </a:spcBef>
              <a:spcAft>
                <a:spcPts val="0"/>
              </a:spcAft>
              <a:buNone/>
            </a:pPr>
            <a:r>
              <a:rPr b="1" lang="en" sz="2116">
                <a:solidFill>
                  <a:schemeClr val="lt1"/>
                </a:solidFill>
                <a:latin typeface="Raleway"/>
                <a:ea typeface="Raleway"/>
                <a:cs typeface="Raleway"/>
                <a:sym typeface="Raleway"/>
              </a:rPr>
              <a:t>PictoFit</a:t>
            </a:r>
            <a:endParaRPr sz="2116">
              <a:solidFill>
                <a:schemeClr val="lt1"/>
              </a:solidFill>
              <a:latin typeface="Raleway"/>
              <a:ea typeface="Raleway"/>
              <a:cs typeface="Raleway"/>
              <a:sym typeface="Raleway"/>
            </a:endParaRPr>
          </a:p>
          <a:p>
            <a:pPr indent="-208280" lvl="0" marL="342900" marR="0" rtl="0" algn="l">
              <a:lnSpc>
                <a:spcPct val="150000"/>
              </a:lnSpc>
              <a:spcBef>
                <a:spcPts val="100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Aplicació de compra de roba i “Virtual Try-On Fashion”.</a:t>
            </a:r>
            <a:endParaRPr sz="1600">
              <a:solidFill>
                <a:schemeClr val="lt1"/>
              </a:solidFill>
              <a:latin typeface="Raleway"/>
              <a:ea typeface="Raleway"/>
              <a:cs typeface="Raleway"/>
              <a:sym typeface="Raleway"/>
            </a:endParaRPr>
          </a:p>
          <a:p>
            <a:pPr indent="-322580" lvl="1" marL="914400" marR="0" rtl="0" algn="l">
              <a:lnSpc>
                <a:spcPct val="150000"/>
              </a:lnSpc>
              <a:spcBef>
                <a:spcPts val="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Només disponible a IOS.</a:t>
            </a:r>
            <a:endParaRPr sz="1600">
              <a:solidFill>
                <a:schemeClr val="lt1"/>
              </a:solidFill>
              <a:latin typeface="Raleway"/>
              <a:ea typeface="Raleway"/>
              <a:cs typeface="Raleway"/>
              <a:sym typeface="Raleway"/>
            </a:endParaRPr>
          </a:p>
          <a:p>
            <a:pPr indent="-322580" lvl="1" marL="914400" marR="0" rtl="0" algn="l">
              <a:lnSpc>
                <a:spcPct val="150000"/>
              </a:lnSpc>
              <a:spcBef>
                <a:spcPts val="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Escaneja la cara i crea un model 3D genèric.</a:t>
            </a:r>
            <a:endParaRPr sz="1600">
              <a:solidFill>
                <a:schemeClr val="lt1"/>
              </a:solidFill>
              <a:latin typeface="Raleway"/>
              <a:ea typeface="Raleway"/>
              <a:cs typeface="Raleway"/>
              <a:sym typeface="Raleway"/>
            </a:endParaRPr>
          </a:p>
          <a:p>
            <a:pPr indent="-322580" lvl="1" marL="914400" marR="0" rtl="0" algn="l">
              <a:lnSpc>
                <a:spcPct val="150000"/>
              </a:lnSpc>
              <a:spcBef>
                <a:spcPts val="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Les mesures del model 3d depenen de l’input de l’usuari.</a:t>
            </a:r>
            <a:endParaRPr sz="1600">
              <a:solidFill>
                <a:schemeClr val="lt1"/>
              </a:solidFill>
              <a:latin typeface="Raleway"/>
              <a:ea typeface="Raleway"/>
              <a:cs typeface="Raleway"/>
              <a:sym typeface="Raleway"/>
            </a:endParaRPr>
          </a:p>
          <a:p>
            <a:pPr indent="-208280" lvl="0" marL="342900" marR="0" rtl="0" algn="l">
              <a:lnSpc>
                <a:spcPct val="150000"/>
              </a:lnSpc>
              <a:spcBef>
                <a:spcPts val="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Disposa d’un ventall de peces de roba limitat.</a:t>
            </a:r>
            <a:endParaRPr sz="1600">
              <a:solidFill>
                <a:schemeClr val="lt1"/>
              </a:solidFill>
              <a:latin typeface="Raleway"/>
              <a:ea typeface="Raleway"/>
              <a:cs typeface="Raleway"/>
              <a:sym typeface="Raleway"/>
            </a:endParaRPr>
          </a:p>
          <a:p>
            <a:pPr indent="-208280" lvl="0" marL="342900" marR="0" rtl="0" algn="l">
              <a:lnSpc>
                <a:spcPct val="150000"/>
              </a:lnSpc>
              <a:spcBef>
                <a:spcPts val="0"/>
              </a:spcBef>
              <a:spcAft>
                <a:spcPts val="0"/>
              </a:spcAft>
              <a:buClr>
                <a:schemeClr val="lt1"/>
              </a:buClr>
              <a:buSzPct val="100000"/>
              <a:buFont typeface="Raleway"/>
              <a:buChar char="●"/>
            </a:pPr>
            <a:r>
              <a:rPr lang="en" sz="1600">
                <a:solidFill>
                  <a:schemeClr val="lt1"/>
                </a:solidFill>
                <a:latin typeface="Raleway"/>
                <a:ea typeface="Raleway"/>
                <a:cs typeface="Raleway"/>
                <a:sym typeface="Raleway"/>
              </a:rPr>
              <a:t>No permet la venda de segona mà.</a:t>
            </a:r>
            <a:endParaRPr sz="1600">
              <a:solidFill>
                <a:schemeClr val="lt1"/>
              </a:solidFill>
              <a:latin typeface="Raleway"/>
              <a:ea typeface="Raleway"/>
              <a:cs typeface="Raleway"/>
              <a:sym typeface="Raleway"/>
            </a:endParaRPr>
          </a:p>
        </p:txBody>
      </p:sp>
      <p:sp>
        <p:nvSpPr>
          <p:cNvPr id="185" name="Google Shape;185;g23e6fc05f84_0_25"/>
          <p:cNvSpPr txBox="1"/>
          <p:nvPr>
            <p:ph type="title"/>
          </p:nvPr>
        </p:nvSpPr>
        <p:spPr>
          <a:xfrm>
            <a:off x="713250" y="260700"/>
            <a:ext cx="4712100" cy="81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2. Altres competidors</a:t>
            </a:r>
            <a:endParaRPr/>
          </a:p>
        </p:txBody>
      </p:sp>
      <p:pic>
        <p:nvPicPr>
          <p:cNvPr id="186" name="Google Shape;186;g23e6fc05f84_0_25"/>
          <p:cNvPicPr preferRelativeResize="0"/>
          <p:nvPr/>
        </p:nvPicPr>
        <p:blipFill>
          <a:blip r:embed="rId3">
            <a:alphaModFix/>
          </a:blip>
          <a:stretch>
            <a:fillRect/>
          </a:stretch>
        </p:blipFill>
        <p:spPr>
          <a:xfrm>
            <a:off x="6264325" y="503625"/>
            <a:ext cx="2105751" cy="21057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23e6fc05f84_0_33"/>
          <p:cNvSpPr txBox="1"/>
          <p:nvPr>
            <p:ph type="title"/>
          </p:nvPr>
        </p:nvSpPr>
        <p:spPr>
          <a:xfrm>
            <a:off x="713250" y="317075"/>
            <a:ext cx="8164500" cy="105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3. </a:t>
            </a:r>
            <a:r>
              <a:rPr lang="en"/>
              <a:t>Com ens diferenciem respecte la competència?</a:t>
            </a:r>
            <a:endParaRPr/>
          </a:p>
        </p:txBody>
      </p:sp>
      <p:sp>
        <p:nvSpPr>
          <p:cNvPr id="192" name="Google Shape;192;g23e6fc05f84_0_33"/>
          <p:cNvSpPr txBox="1"/>
          <p:nvPr/>
        </p:nvSpPr>
        <p:spPr>
          <a:xfrm>
            <a:off x="713250" y="1529400"/>
            <a:ext cx="7037100" cy="2670000"/>
          </a:xfrm>
          <a:prstGeom prst="rect">
            <a:avLst/>
          </a:prstGeom>
          <a:noFill/>
          <a:ln>
            <a:noFill/>
          </a:ln>
        </p:spPr>
        <p:txBody>
          <a:bodyPr anchorCtr="0" anchor="t" bIns="91425" lIns="91425" spcFirstLastPara="1" rIns="91425" wrap="square" tIns="91425">
            <a:normAutofit/>
          </a:bodyPr>
          <a:lstStyle/>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Majoria d’aplicacions reconeixen objectes i peces de roba.</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No ofereixen suport de reventa.</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Molt poques aplicacions recomanen altres peces similars.</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Cap aplicació té una integració tant forta amb les IA’s i es limiten al reconeixement de les peces.</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La roba es prova directament sobre la persona (càmera/foto).</a:t>
            </a:r>
            <a:endParaRPr sz="1600">
              <a:solidFill>
                <a:schemeClr val="lt1"/>
              </a:solidFill>
              <a:latin typeface="Raleway"/>
              <a:ea typeface="Raleway"/>
              <a:cs typeface="Raleway"/>
              <a:sym typeface="Raleway"/>
            </a:endParaRPr>
          </a:p>
          <a:p>
            <a:pPr indent="-215900" lvl="0" marL="3429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La major part de les aplicacions són de grans empreses.</a:t>
            </a:r>
            <a:endParaRPr sz="1600">
              <a:solidFill>
                <a:schemeClr val="lt1"/>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23e6fc05f84_0_38"/>
          <p:cNvSpPr txBox="1"/>
          <p:nvPr>
            <p:ph type="title"/>
          </p:nvPr>
        </p:nvSpPr>
        <p:spPr>
          <a:xfrm>
            <a:off x="713250" y="557050"/>
            <a:ext cx="2549100" cy="47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4</a:t>
            </a:r>
            <a:r>
              <a:rPr lang="en"/>
              <a:t>. Backend</a:t>
            </a:r>
            <a:endParaRPr/>
          </a:p>
        </p:txBody>
      </p:sp>
      <p:sp>
        <p:nvSpPr>
          <p:cNvPr id="198" name="Google Shape;198;g23e6fc05f84_0_38"/>
          <p:cNvSpPr txBox="1"/>
          <p:nvPr/>
        </p:nvSpPr>
        <p:spPr>
          <a:xfrm>
            <a:off x="713250" y="1282350"/>
            <a:ext cx="7671600" cy="27621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sz="1600" u="sng">
                <a:solidFill>
                  <a:schemeClr val="folHlink"/>
                </a:solidFill>
                <a:hlinkClick r:id="rId3">
                  <a:extLst>
                    <a:ext uri="{A12FA001-AC4F-418D-AE19-62706E023703}">
                      <ahyp:hlinkClr val="tx"/>
                    </a:ext>
                  </a:extLst>
                </a:hlinkClick>
              </a:rPr>
              <a:t>https://firebase.google.com/pricing?hl=es-419</a:t>
            </a:r>
            <a:endParaRPr sz="1600">
              <a:solidFill>
                <a:schemeClr val="dk1"/>
              </a:solidFill>
            </a:endParaRPr>
          </a:p>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És gratis fins als següents límits:</a:t>
            </a:r>
            <a:endParaRPr sz="1600">
              <a:solidFill>
                <a:schemeClr val="lt1"/>
              </a:solidFill>
              <a:latin typeface="Raleway"/>
              <a:ea typeface="Raleway"/>
              <a:cs typeface="Raleway"/>
              <a:sym typeface="Raleway"/>
            </a:endParaRPr>
          </a:p>
          <a:p>
            <a:pPr indent="-215900" lvl="1" marL="74295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Fins a 50,000 usuaris per mes.</a:t>
            </a:r>
            <a:endParaRPr sz="1600">
              <a:solidFill>
                <a:schemeClr val="lt1"/>
              </a:solidFill>
              <a:latin typeface="Raleway"/>
              <a:ea typeface="Raleway"/>
              <a:cs typeface="Raleway"/>
              <a:sym typeface="Raleway"/>
            </a:endParaRPr>
          </a:p>
          <a:p>
            <a:pPr indent="-215900" lvl="1" marL="74295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Fins a </a:t>
            </a:r>
            <a:r>
              <a:rPr lang="en" sz="1600">
                <a:solidFill>
                  <a:schemeClr val="lt1"/>
                </a:solidFill>
                <a:latin typeface="Raleway"/>
                <a:ea typeface="Raleway"/>
                <a:cs typeface="Raleway"/>
                <a:sym typeface="Raleway"/>
              </a:rPr>
              <a:t>50,000 lectures per dia.</a:t>
            </a:r>
            <a:endParaRPr sz="1600">
              <a:solidFill>
                <a:schemeClr val="lt1"/>
              </a:solidFill>
              <a:latin typeface="Raleway"/>
              <a:ea typeface="Raleway"/>
              <a:cs typeface="Raleway"/>
              <a:sym typeface="Raleway"/>
            </a:endParaRPr>
          </a:p>
          <a:p>
            <a:pPr indent="-215900" lvl="1" marL="74295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Fins a </a:t>
            </a:r>
            <a:r>
              <a:rPr lang="en" sz="1600">
                <a:solidFill>
                  <a:schemeClr val="lt1"/>
                </a:solidFill>
                <a:latin typeface="Raleway"/>
                <a:ea typeface="Raleway"/>
                <a:cs typeface="Raleway"/>
                <a:sym typeface="Raleway"/>
              </a:rPr>
              <a:t>20,000 escriptures per dia.</a:t>
            </a:r>
            <a:endParaRPr sz="1600">
              <a:solidFill>
                <a:schemeClr val="lt1"/>
              </a:solidFill>
              <a:latin typeface="Raleway"/>
              <a:ea typeface="Raleway"/>
              <a:cs typeface="Raleway"/>
              <a:sym typeface="Raleway"/>
            </a:endParaRPr>
          </a:p>
          <a:p>
            <a:pPr indent="-215900" lvl="1" marL="74295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Fins a </a:t>
            </a:r>
            <a:r>
              <a:rPr lang="en" sz="1600">
                <a:solidFill>
                  <a:schemeClr val="lt1"/>
                </a:solidFill>
                <a:latin typeface="Raleway"/>
                <a:ea typeface="Raleway"/>
                <a:cs typeface="Raleway"/>
                <a:sym typeface="Raleway"/>
              </a:rPr>
              <a:t>20,000 esborraments per dia.</a:t>
            </a:r>
            <a:endParaRPr sz="1600">
              <a:solidFill>
                <a:schemeClr val="lt1"/>
              </a:solidFill>
              <a:latin typeface="Raleway"/>
              <a:ea typeface="Raleway"/>
              <a:cs typeface="Raleway"/>
              <a:sym typeface="Raleway"/>
            </a:endParaRPr>
          </a:p>
          <a:p>
            <a:pPr indent="-330200" lvl="0" marL="457200" marR="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Passats aquests </a:t>
            </a:r>
            <a:r>
              <a:rPr lang="en" sz="1600">
                <a:solidFill>
                  <a:schemeClr val="lt1"/>
                </a:solidFill>
                <a:latin typeface="Raleway"/>
                <a:ea typeface="Raleway"/>
                <a:cs typeface="Raleway"/>
                <a:sym typeface="Raleway"/>
              </a:rPr>
              <a:t>límits</a:t>
            </a:r>
            <a:r>
              <a:rPr lang="en" sz="1600">
                <a:solidFill>
                  <a:schemeClr val="lt1"/>
                </a:solidFill>
                <a:latin typeface="Raleway"/>
                <a:ea typeface="Raleway"/>
                <a:cs typeface="Raleway"/>
                <a:sym typeface="Raleway"/>
              </a:rPr>
              <a:t> el preu escala de forma lineal amb les necessitats</a:t>
            </a:r>
            <a:endParaRPr sz="1600">
              <a:solidFill>
                <a:schemeClr val="lt1"/>
              </a:solidFill>
              <a:latin typeface="Raleway"/>
              <a:ea typeface="Raleway"/>
              <a:cs typeface="Raleway"/>
              <a:sym typeface="Raleway"/>
            </a:endParaRPr>
          </a:p>
        </p:txBody>
      </p:sp>
      <p:pic>
        <p:nvPicPr>
          <p:cNvPr id="199" name="Google Shape;199;g23e6fc05f84_0_38"/>
          <p:cNvPicPr preferRelativeResize="0"/>
          <p:nvPr/>
        </p:nvPicPr>
        <p:blipFill>
          <a:blip r:embed="rId4">
            <a:alphaModFix/>
          </a:blip>
          <a:stretch>
            <a:fillRect/>
          </a:stretch>
        </p:blipFill>
        <p:spPr>
          <a:xfrm>
            <a:off x="5043450" y="2032263"/>
            <a:ext cx="3758249" cy="1078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23e6fc05f84_0_44"/>
          <p:cNvSpPr txBox="1"/>
          <p:nvPr>
            <p:ph type="title"/>
          </p:nvPr>
        </p:nvSpPr>
        <p:spPr>
          <a:xfrm>
            <a:off x="713250" y="310025"/>
            <a:ext cx="8171700" cy="107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5</a:t>
            </a:r>
            <a:r>
              <a:rPr lang="en"/>
              <a:t>. Funcionalitats: detecció de roba i assignació d’etiquetes</a:t>
            </a:r>
            <a:endParaRPr/>
          </a:p>
        </p:txBody>
      </p:sp>
      <p:sp>
        <p:nvSpPr>
          <p:cNvPr id="205" name="Google Shape;205;g23e6fc05f84_0_44"/>
          <p:cNvSpPr txBox="1"/>
          <p:nvPr/>
        </p:nvSpPr>
        <p:spPr>
          <a:xfrm>
            <a:off x="713250" y="1712150"/>
            <a:ext cx="5381400" cy="1169700"/>
          </a:xfrm>
          <a:prstGeom prst="rect">
            <a:avLst/>
          </a:prstGeom>
          <a:noFill/>
          <a:ln>
            <a:noFill/>
          </a:ln>
        </p:spPr>
        <p:txBody>
          <a:bodyPr anchorCtr="0" anchor="t" bIns="91425" lIns="91425" spcFirstLastPara="1" rIns="91425" wrap="square" tIns="91425">
            <a:normAutofit/>
          </a:bodyPr>
          <a:lstStyle/>
          <a:p>
            <a:pPr indent="-215900" lvl="0" marL="342900" marR="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Un cop tenim la imatge de la peça de roba, se li ha d’assignar una etiqueta. Aquesta s’assigna en funció de la seva similitud a altres objectes.</a:t>
            </a:r>
            <a:endParaRPr sz="1600">
              <a:solidFill>
                <a:schemeClr val="lt1"/>
              </a:solidFill>
            </a:endParaRPr>
          </a:p>
        </p:txBody>
      </p:sp>
      <p:sp>
        <p:nvSpPr>
          <p:cNvPr id="206" name="Google Shape;206;g23e6fc05f84_0_44"/>
          <p:cNvSpPr txBox="1"/>
          <p:nvPr/>
        </p:nvSpPr>
        <p:spPr>
          <a:xfrm>
            <a:off x="713250" y="2881850"/>
            <a:ext cx="7974300" cy="1169700"/>
          </a:xfrm>
          <a:prstGeom prst="rect">
            <a:avLst/>
          </a:prstGeom>
          <a:noFill/>
          <a:ln>
            <a:noFill/>
          </a:ln>
        </p:spPr>
        <p:txBody>
          <a:bodyPr anchorCtr="0" anchor="t" bIns="91425" lIns="91425" spcFirstLastPara="1" rIns="91425" wrap="square" tIns="91425">
            <a:spAutoFit/>
          </a:bodyPr>
          <a:lstStyle/>
          <a:p>
            <a:pPr indent="-215900" lvl="0" marL="342900" rtl="0" algn="l">
              <a:lnSpc>
                <a:spcPct val="150000"/>
              </a:lnSpc>
              <a:spcBef>
                <a:spcPts val="100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¿Amb quina eina? Cloud Annotations (IBM): eina Open Source.</a:t>
            </a:r>
            <a:endParaRPr sz="1600">
              <a:solidFill>
                <a:schemeClr val="lt1"/>
              </a:solidFill>
              <a:latin typeface="Raleway"/>
              <a:ea typeface="Raleway"/>
              <a:cs typeface="Raleway"/>
              <a:sym typeface="Raleway"/>
            </a:endParaRPr>
          </a:p>
          <a:p>
            <a:pPr indent="-215900" lvl="0" marL="342900" rtl="0" algn="l">
              <a:lnSpc>
                <a:spcPct val="150000"/>
              </a:lnSpc>
              <a:spcBef>
                <a:spcPts val="0"/>
              </a:spcBef>
              <a:spcAft>
                <a:spcPts val="0"/>
              </a:spcAft>
              <a:buClr>
                <a:schemeClr val="lt1"/>
              </a:buClr>
              <a:buSzPts val="1600"/>
              <a:buFont typeface="Raleway"/>
              <a:buChar char="●"/>
            </a:pPr>
            <a:r>
              <a:rPr lang="en" sz="1600">
                <a:solidFill>
                  <a:schemeClr val="lt1"/>
                </a:solidFill>
                <a:latin typeface="Raleway"/>
                <a:ea typeface="Raleway"/>
                <a:cs typeface="Raleway"/>
                <a:sym typeface="Raleway"/>
              </a:rPr>
              <a:t>Començar entrenant la IA manualment i després que s’entreni amb els usuaris monitorizant-ne el seu aprenentatge.</a:t>
            </a:r>
            <a:endParaRPr>
              <a:latin typeface="Oswald"/>
              <a:ea typeface="Oswald"/>
              <a:cs typeface="Oswald"/>
              <a:sym typeface="Oswald"/>
            </a:endParaRPr>
          </a:p>
        </p:txBody>
      </p:sp>
      <p:pic>
        <p:nvPicPr>
          <p:cNvPr id="207" name="Google Shape;207;g23e6fc05f84_0_44"/>
          <p:cNvPicPr preferRelativeResize="0"/>
          <p:nvPr/>
        </p:nvPicPr>
        <p:blipFill rotWithShape="1">
          <a:blip r:embed="rId3">
            <a:alphaModFix/>
          </a:blip>
          <a:srcRect b="35345" l="14282" r="13473" t="33314"/>
          <a:stretch/>
        </p:blipFill>
        <p:spPr>
          <a:xfrm>
            <a:off x="6327175" y="2001950"/>
            <a:ext cx="2360376" cy="590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ucture de la maladie de style futuriste by Slidesgo">
  <a:themeElements>
    <a:clrScheme name="Simple Light">
      <a:dk1>
        <a:srgbClr val="000000"/>
      </a:dk1>
      <a:lt1>
        <a:srgbClr val="FFFFFF"/>
      </a:lt1>
      <a:dk2>
        <a:srgbClr val="FFFFFF"/>
      </a:dk2>
      <a:lt2>
        <a:srgbClr val="FBD7FB"/>
      </a:lt2>
      <a:accent1>
        <a:srgbClr val="FF64FF"/>
      </a:accent1>
      <a:accent2>
        <a:srgbClr val="FFFFFF"/>
      </a:accent2>
      <a:accent3>
        <a:srgbClr val="12013A"/>
      </a:accent3>
      <a:accent4>
        <a:srgbClr val="4910EE"/>
      </a:accent4>
      <a:accent5>
        <a:srgbClr val="000000"/>
      </a:accent5>
      <a:accent6>
        <a:srgbClr val="B234B2"/>
      </a:accent6>
      <a:hlink>
        <a:srgbClr val="FF64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